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70" r:id="rId1"/>
  </p:sldMasterIdLst>
  <p:notesMasterIdLst>
    <p:notesMasterId r:id="rId33"/>
  </p:notesMasterIdLst>
  <p:sldIdLst>
    <p:sldId id="256" r:id="rId2"/>
    <p:sldId id="257" r:id="rId3"/>
    <p:sldId id="258" r:id="rId4"/>
    <p:sldId id="301" r:id="rId5"/>
    <p:sldId id="259" r:id="rId6"/>
    <p:sldId id="260" r:id="rId7"/>
    <p:sldId id="261" r:id="rId8"/>
    <p:sldId id="284" r:id="rId9"/>
    <p:sldId id="279" r:id="rId10"/>
    <p:sldId id="296" r:id="rId11"/>
    <p:sldId id="266" r:id="rId12"/>
    <p:sldId id="310" r:id="rId13"/>
    <p:sldId id="306" r:id="rId14"/>
    <p:sldId id="305" r:id="rId15"/>
    <p:sldId id="311" r:id="rId16"/>
    <p:sldId id="314" r:id="rId17"/>
    <p:sldId id="315" r:id="rId18"/>
    <p:sldId id="319" r:id="rId19"/>
    <p:sldId id="316" r:id="rId20"/>
    <p:sldId id="317" r:id="rId21"/>
    <p:sldId id="322" r:id="rId22"/>
    <p:sldId id="313" r:id="rId23"/>
    <p:sldId id="312" r:id="rId24"/>
    <p:sldId id="320" r:id="rId25"/>
    <p:sldId id="321" r:id="rId26"/>
    <p:sldId id="323" r:id="rId27"/>
    <p:sldId id="318" r:id="rId28"/>
    <p:sldId id="324" r:id="rId29"/>
    <p:sldId id="325" r:id="rId30"/>
    <p:sldId id="326" r:id="rId31"/>
    <p:sldId id="327" r:id="rId32"/>
  </p:sldIdLst>
  <p:sldSz cx="10693400" cy="7556500"/>
  <p:notesSz cx="10693400" cy="7556500"/>
  <p:embeddedFontLst>
    <p:embeddedFont>
      <p:font typeface="Bookman Old Style" panose="02050604050505020204" pitchFamily="18" charset="0"/>
      <p:regular r:id="rId34"/>
      <p:bold r:id="rId35"/>
      <p:italic r:id="rId36"/>
      <p:boldItalic r:id="rId37"/>
    </p:embeddedFont>
    <p:embeddedFont>
      <p:font typeface="Calibri" panose="020F0502020204030204" pitchFamily="34" charset="0"/>
      <p:regular r:id="rId38"/>
      <p:bold r:id="rId39"/>
      <p:italic r:id="rId40"/>
      <p:boldItalic r:id="rId41"/>
    </p:embeddedFont>
    <p:embeddedFont>
      <p:font typeface="Century Gothic" panose="020B0502020202020204" pitchFamily="34" charset="0"/>
      <p:regular r:id="rId42"/>
      <p:bold r:id="rId43"/>
      <p:italic r:id="rId44"/>
      <p:boldItalic r:id="rId45"/>
    </p:embeddedFont>
    <p:embeddedFont>
      <p:font typeface="Garamond" panose="02020404030301010803" pitchFamily="18" charset="0"/>
      <p:regular r:id="rId46"/>
      <p:bold r:id="rId47"/>
      <p:italic r:id="rId48"/>
    </p:embeddedFont>
    <p:embeddedFont>
      <p:font typeface="Palatino Linotype" panose="02040502050505030304" pitchFamily="18" charset="0"/>
      <p:regular r:id="rId49"/>
      <p:bold r:id="rId50"/>
      <p:italic r:id="rId51"/>
      <p:boldItalic r:id="rId52"/>
    </p:embeddedFont>
    <p:embeddedFont>
      <p:font typeface="Wingdings 3" panose="05040102010807070707" pitchFamily="18" charset="2"/>
      <p:regular r:id="rId53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59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757" autoAdjust="0"/>
    <p:restoredTop sz="94660"/>
  </p:normalViewPr>
  <p:slideViewPr>
    <p:cSldViewPr>
      <p:cViewPr varScale="1">
        <p:scale>
          <a:sx n="74" d="100"/>
          <a:sy n="74" d="100"/>
        </p:scale>
        <p:origin x="1214" y="125"/>
      </p:cViewPr>
      <p:guideLst>
        <p:guide orient="horz" pos="2859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font" Target="fonts/font14.fntdata"/><Relationship Id="rId50" Type="http://schemas.openxmlformats.org/officeDocument/2006/relationships/font" Target="fonts/font17.fntdata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font" Target="fonts/font12.fntdata"/><Relationship Id="rId53" Type="http://schemas.openxmlformats.org/officeDocument/2006/relationships/font" Target="fonts/font20.fntdata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48" Type="http://schemas.openxmlformats.org/officeDocument/2006/relationships/font" Target="fonts/font15.fntdata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18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font" Target="fonts/font13.fntdata"/><Relationship Id="rId20" Type="http://schemas.openxmlformats.org/officeDocument/2006/relationships/slide" Target="slides/slide19.xml"/><Relationship Id="rId41" Type="http://schemas.openxmlformats.org/officeDocument/2006/relationships/font" Target="fonts/font8.fntdata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49" Type="http://schemas.openxmlformats.org/officeDocument/2006/relationships/font" Target="fonts/font16.fntdata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11.fntdata"/><Relationship Id="rId52" Type="http://schemas.openxmlformats.org/officeDocument/2006/relationships/font" Target="fonts/font19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#1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#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#3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#4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#5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#6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#7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#3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#1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ECCC483-BA71-4F22-ACAE-2D734E972F7D}" type="doc">
      <dgm:prSet loTypeId="urn:microsoft.com/office/officeart/2005/8/layout/radial6#1" loCatId="cycle" qsTypeId="urn:microsoft.com/office/officeart/2005/8/quickstyle/3d2" qsCatId="3D" csTypeId="urn:microsoft.com/office/officeart/2005/8/colors/accent1_2#1" csCatId="accent1" phldr="1"/>
      <dgm:spPr/>
      <dgm:t>
        <a:bodyPr/>
        <a:lstStyle/>
        <a:p>
          <a:endParaRPr lang="en-US"/>
        </a:p>
      </dgm:t>
    </dgm:pt>
    <dgm:pt modelId="{5BD87B4C-AA20-46F7-A09B-577E6D6D4B89}">
      <dgm:prSet phldrT="[Text]"/>
      <dgm:spPr/>
      <dgm:t>
        <a:bodyPr/>
        <a:lstStyle/>
        <a:p>
          <a:r>
            <a:rPr lang="en-US" dirty="0"/>
            <a:t>HOMEPAGE</a:t>
          </a:r>
        </a:p>
      </dgm:t>
    </dgm:pt>
    <dgm:pt modelId="{FB4AAFAB-28E8-4969-976E-6D7F2D8DD856}" type="parTrans" cxnId="{E048BEE3-58AE-4179-BAE0-8E6B6ED3C396}">
      <dgm:prSet/>
      <dgm:spPr/>
      <dgm:t>
        <a:bodyPr/>
        <a:lstStyle/>
        <a:p>
          <a:endParaRPr lang="en-US"/>
        </a:p>
      </dgm:t>
    </dgm:pt>
    <dgm:pt modelId="{F231B38C-88A8-4F20-954B-26AB87B59CF4}" type="sibTrans" cxnId="{E048BEE3-58AE-4179-BAE0-8E6B6ED3C396}">
      <dgm:prSet/>
      <dgm:spPr/>
      <dgm:t>
        <a:bodyPr/>
        <a:lstStyle/>
        <a:p>
          <a:endParaRPr lang="en-US"/>
        </a:p>
      </dgm:t>
    </dgm:pt>
    <dgm:pt modelId="{225BFDC7-B885-4F7A-BA1E-77D4D0FEA6D6}">
      <dgm:prSet phldrT="[Text]"/>
      <dgm:spPr/>
      <dgm:t>
        <a:bodyPr/>
        <a:lstStyle/>
        <a:p>
          <a:r>
            <a:rPr lang="en-US" dirty="0"/>
            <a:t>Customer </a:t>
          </a:r>
        </a:p>
      </dgm:t>
    </dgm:pt>
    <dgm:pt modelId="{055C4D31-E388-42F7-A71E-6296BBBA7E16}" type="parTrans" cxnId="{ADAE9938-22B3-4B83-8F67-E54BFCFAD7A2}">
      <dgm:prSet/>
      <dgm:spPr/>
      <dgm:t>
        <a:bodyPr/>
        <a:lstStyle/>
        <a:p>
          <a:endParaRPr lang="en-US"/>
        </a:p>
      </dgm:t>
    </dgm:pt>
    <dgm:pt modelId="{DCC947F6-8F2C-4379-BA8C-B73CFFAD3398}" type="sibTrans" cxnId="{ADAE9938-22B3-4B83-8F67-E54BFCFAD7A2}">
      <dgm:prSet/>
      <dgm:spPr/>
      <dgm:t>
        <a:bodyPr/>
        <a:lstStyle/>
        <a:p>
          <a:endParaRPr lang="en-US"/>
        </a:p>
      </dgm:t>
    </dgm:pt>
    <dgm:pt modelId="{58C9AAF1-2AB4-4293-B484-1CCF88B1A30B}">
      <dgm:prSet phldrT="[Text]"/>
      <dgm:spPr/>
      <dgm:t>
        <a:bodyPr/>
        <a:lstStyle/>
        <a:p>
          <a:r>
            <a:rPr lang="en-US" dirty="0"/>
            <a:t>Admin</a:t>
          </a:r>
        </a:p>
      </dgm:t>
    </dgm:pt>
    <dgm:pt modelId="{A7C4D20A-CD5E-4050-9263-1F2B8448D8E5}" type="parTrans" cxnId="{54131CAE-BDFB-46CA-A175-D562C789F48A}">
      <dgm:prSet/>
      <dgm:spPr/>
      <dgm:t>
        <a:bodyPr/>
        <a:lstStyle/>
        <a:p>
          <a:endParaRPr lang="en-US"/>
        </a:p>
      </dgm:t>
    </dgm:pt>
    <dgm:pt modelId="{E2E1D92D-AC52-4E65-ACB7-10FA5817C978}" type="sibTrans" cxnId="{54131CAE-BDFB-46CA-A175-D562C789F48A}">
      <dgm:prSet/>
      <dgm:spPr/>
      <dgm:t>
        <a:bodyPr/>
        <a:lstStyle/>
        <a:p>
          <a:endParaRPr lang="en-US"/>
        </a:p>
      </dgm:t>
    </dgm:pt>
    <dgm:pt modelId="{A9E53D35-4376-4A3F-B244-8FDD4FB4B14E}">
      <dgm:prSet phldrT="[Text]"/>
      <dgm:spPr/>
      <dgm:t>
        <a:bodyPr/>
        <a:lstStyle/>
        <a:p>
          <a:r>
            <a:rPr lang="en-US" dirty="0"/>
            <a:t>About us</a:t>
          </a:r>
        </a:p>
      </dgm:t>
    </dgm:pt>
    <dgm:pt modelId="{3E64E459-C281-46B4-A800-87282071B54D}" type="parTrans" cxnId="{D76BBE3A-54FC-4A2B-8A4A-192E2D158853}">
      <dgm:prSet/>
      <dgm:spPr/>
      <dgm:t>
        <a:bodyPr/>
        <a:lstStyle/>
        <a:p>
          <a:endParaRPr lang="en-US"/>
        </a:p>
      </dgm:t>
    </dgm:pt>
    <dgm:pt modelId="{BD925110-F8DF-491B-8B8D-9C2EA0533835}" type="sibTrans" cxnId="{D76BBE3A-54FC-4A2B-8A4A-192E2D158853}">
      <dgm:prSet/>
      <dgm:spPr/>
      <dgm:t>
        <a:bodyPr/>
        <a:lstStyle/>
        <a:p>
          <a:endParaRPr lang="en-US"/>
        </a:p>
      </dgm:t>
    </dgm:pt>
    <dgm:pt modelId="{D7779375-409A-4CF1-A43D-D52977DC6DB8}">
      <dgm:prSet phldrT="[Text]"/>
      <dgm:spPr/>
      <dgm:t>
        <a:bodyPr/>
        <a:lstStyle/>
        <a:p>
          <a:r>
            <a:rPr lang="en-US" dirty="0"/>
            <a:t>Contact us</a:t>
          </a:r>
        </a:p>
      </dgm:t>
    </dgm:pt>
    <dgm:pt modelId="{2338FF2F-A9E2-43DC-9920-4124499CDF7D}" type="parTrans" cxnId="{783A22F4-43B4-4271-A0A9-A46947A7A8F2}">
      <dgm:prSet/>
      <dgm:spPr/>
      <dgm:t>
        <a:bodyPr/>
        <a:lstStyle/>
        <a:p>
          <a:endParaRPr lang="en-US"/>
        </a:p>
      </dgm:t>
    </dgm:pt>
    <dgm:pt modelId="{C67F887B-5650-4F81-997F-F55898179EF8}" type="sibTrans" cxnId="{783A22F4-43B4-4271-A0A9-A46947A7A8F2}">
      <dgm:prSet/>
      <dgm:spPr/>
      <dgm:t>
        <a:bodyPr/>
        <a:lstStyle/>
        <a:p>
          <a:endParaRPr lang="en-US"/>
        </a:p>
      </dgm:t>
    </dgm:pt>
    <dgm:pt modelId="{BB041AC8-7D64-48AA-974A-61B946731385}" type="pres">
      <dgm:prSet presAssocID="{0ECCC483-BA71-4F22-ACAE-2D734E972F7D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2991BE51-F3A4-4772-A931-E7746A1A91E3}" type="pres">
      <dgm:prSet presAssocID="{5BD87B4C-AA20-46F7-A09B-577E6D6D4B89}" presName="centerShape" presStyleLbl="node0" presStyleIdx="0" presStyleCnt="1"/>
      <dgm:spPr/>
    </dgm:pt>
    <dgm:pt modelId="{8954E83A-07AF-406E-9A85-DA07B1F79E6F}" type="pres">
      <dgm:prSet presAssocID="{225BFDC7-B885-4F7A-BA1E-77D4D0FEA6D6}" presName="node" presStyleLbl="node1" presStyleIdx="0" presStyleCnt="4" custRadScaleRad="86569" custRadScaleInc="-5500">
        <dgm:presLayoutVars>
          <dgm:bulletEnabled val="1"/>
        </dgm:presLayoutVars>
      </dgm:prSet>
      <dgm:spPr/>
    </dgm:pt>
    <dgm:pt modelId="{0CF45581-1801-4EF6-B290-5CBB4266BBD7}" type="pres">
      <dgm:prSet presAssocID="{225BFDC7-B885-4F7A-BA1E-77D4D0FEA6D6}" presName="dummy" presStyleCnt="0"/>
      <dgm:spPr/>
    </dgm:pt>
    <dgm:pt modelId="{29056B41-2B5D-4F44-B62F-A0460C3EE6FD}" type="pres">
      <dgm:prSet presAssocID="{DCC947F6-8F2C-4379-BA8C-B73CFFAD3398}" presName="sibTrans" presStyleLbl="sibTrans2D1" presStyleIdx="0" presStyleCnt="4"/>
      <dgm:spPr/>
    </dgm:pt>
    <dgm:pt modelId="{8D2C43F2-9EBF-410B-8A07-D5B257343D40}" type="pres">
      <dgm:prSet presAssocID="{58C9AAF1-2AB4-4293-B484-1CCF88B1A30B}" presName="node" presStyleLbl="node1" presStyleIdx="1" presStyleCnt="4" custRadScaleRad="92201" custRadScaleInc="7434">
        <dgm:presLayoutVars>
          <dgm:bulletEnabled val="1"/>
        </dgm:presLayoutVars>
      </dgm:prSet>
      <dgm:spPr/>
    </dgm:pt>
    <dgm:pt modelId="{24C5DB5E-24BC-4E08-A9A3-196095B046C9}" type="pres">
      <dgm:prSet presAssocID="{58C9AAF1-2AB4-4293-B484-1CCF88B1A30B}" presName="dummy" presStyleCnt="0"/>
      <dgm:spPr/>
    </dgm:pt>
    <dgm:pt modelId="{4D40D681-E52E-40C3-A9E7-9AFC85ACBC7B}" type="pres">
      <dgm:prSet presAssocID="{E2E1D92D-AC52-4E65-ACB7-10FA5817C978}" presName="sibTrans" presStyleLbl="sibTrans2D1" presStyleIdx="1" presStyleCnt="4"/>
      <dgm:spPr/>
    </dgm:pt>
    <dgm:pt modelId="{AAD7C848-C516-4703-BD91-5923F1763CC9}" type="pres">
      <dgm:prSet presAssocID="{A9E53D35-4376-4A3F-B244-8FDD4FB4B14E}" presName="node" presStyleLbl="node1" presStyleIdx="2" presStyleCnt="4" custRadScaleRad="94261" custRadScaleInc="5051">
        <dgm:presLayoutVars>
          <dgm:bulletEnabled val="1"/>
        </dgm:presLayoutVars>
      </dgm:prSet>
      <dgm:spPr/>
    </dgm:pt>
    <dgm:pt modelId="{593F1980-B2FE-4DF9-B706-87B1A41A8E73}" type="pres">
      <dgm:prSet presAssocID="{A9E53D35-4376-4A3F-B244-8FDD4FB4B14E}" presName="dummy" presStyleCnt="0"/>
      <dgm:spPr/>
    </dgm:pt>
    <dgm:pt modelId="{458F53FC-B44E-4445-9809-EB41E66E5BD4}" type="pres">
      <dgm:prSet presAssocID="{BD925110-F8DF-491B-8B8D-9C2EA0533835}" presName="sibTrans" presStyleLbl="sibTrans2D1" presStyleIdx="2" presStyleCnt="4"/>
      <dgm:spPr/>
    </dgm:pt>
    <dgm:pt modelId="{C2D13A27-78B8-4BEC-BD2A-84B28D6E34E4}" type="pres">
      <dgm:prSet presAssocID="{D7779375-409A-4CF1-A43D-D52977DC6DB8}" presName="node" presStyleLbl="node1" presStyleIdx="3" presStyleCnt="4" custRadScaleRad="91306" custRadScaleInc="-7678">
        <dgm:presLayoutVars>
          <dgm:bulletEnabled val="1"/>
        </dgm:presLayoutVars>
      </dgm:prSet>
      <dgm:spPr/>
    </dgm:pt>
    <dgm:pt modelId="{058F667A-89C5-4BE6-8E37-A939EA6846CC}" type="pres">
      <dgm:prSet presAssocID="{D7779375-409A-4CF1-A43D-D52977DC6DB8}" presName="dummy" presStyleCnt="0"/>
      <dgm:spPr/>
    </dgm:pt>
    <dgm:pt modelId="{FFEF7976-203C-4B6C-8EE7-95EA70650A50}" type="pres">
      <dgm:prSet presAssocID="{C67F887B-5650-4F81-997F-F55898179EF8}" presName="sibTrans" presStyleLbl="sibTrans2D1" presStyleIdx="3" presStyleCnt="4"/>
      <dgm:spPr/>
    </dgm:pt>
  </dgm:ptLst>
  <dgm:cxnLst>
    <dgm:cxn modelId="{EF050E04-750B-45D6-B2EF-1B5CE701B5FD}" type="presOf" srcId="{E2E1D92D-AC52-4E65-ACB7-10FA5817C978}" destId="{4D40D681-E52E-40C3-A9E7-9AFC85ACBC7B}" srcOrd="0" destOrd="0" presId="urn:microsoft.com/office/officeart/2005/8/layout/radial6#1"/>
    <dgm:cxn modelId="{7AF8E116-8C7C-4428-8E0F-AE80C9E9D68C}" type="presOf" srcId="{A9E53D35-4376-4A3F-B244-8FDD4FB4B14E}" destId="{AAD7C848-C516-4703-BD91-5923F1763CC9}" srcOrd="0" destOrd="0" presId="urn:microsoft.com/office/officeart/2005/8/layout/radial6#1"/>
    <dgm:cxn modelId="{7B52B521-A2E4-4BF0-A4D2-19262530AD3D}" type="presOf" srcId="{225BFDC7-B885-4F7A-BA1E-77D4D0FEA6D6}" destId="{8954E83A-07AF-406E-9A85-DA07B1F79E6F}" srcOrd="0" destOrd="0" presId="urn:microsoft.com/office/officeart/2005/8/layout/radial6#1"/>
    <dgm:cxn modelId="{19066130-8338-4056-A904-9A8DF5BC2EB0}" type="presOf" srcId="{DCC947F6-8F2C-4379-BA8C-B73CFFAD3398}" destId="{29056B41-2B5D-4F44-B62F-A0460C3EE6FD}" srcOrd="0" destOrd="0" presId="urn:microsoft.com/office/officeart/2005/8/layout/radial6#1"/>
    <dgm:cxn modelId="{ADAE9938-22B3-4B83-8F67-E54BFCFAD7A2}" srcId="{5BD87B4C-AA20-46F7-A09B-577E6D6D4B89}" destId="{225BFDC7-B885-4F7A-BA1E-77D4D0FEA6D6}" srcOrd="0" destOrd="0" parTransId="{055C4D31-E388-42F7-A71E-6296BBBA7E16}" sibTransId="{DCC947F6-8F2C-4379-BA8C-B73CFFAD3398}"/>
    <dgm:cxn modelId="{D76BBE3A-54FC-4A2B-8A4A-192E2D158853}" srcId="{5BD87B4C-AA20-46F7-A09B-577E6D6D4B89}" destId="{A9E53D35-4376-4A3F-B244-8FDD4FB4B14E}" srcOrd="2" destOrd="0" parTransId="{3E64E459-C281-46B4-A800-87282071B54D}" sibTransId="{BD925110-F8DF-491B-8B8D-9C2EA0533835}"/>
    <dgm:cxn modelId="{4D166C68-100C-4595-992C-5A9072711875}" type="presOf" srcId="{C67F887B-5650-4F81-997F-F55898179EF8}" destId="{FFEF7976-203C-4B6C-8EE7-95EA70650A50}" srcOrd="0" destOrd="0" presId="urn:microsoft.com/office/officeart/2005/8/layout/radial6#1"/>
    <dgm:cxn modelId="{2E7BF783-50A1-4DE8-A3FB-E53B2AFBB2B8}" type="presOf" srcId="{0ECCC483-BA71-4F22-ACAE-2D734E972F7D}" destId="{BB041AC8-7D64-48AA-974A-61B946731385}" srcOrd="0" destOrd="0" presId="urn:microsoft.com/office/officeart/2005/8/layout/radial6#1"/>
    <dgm:cxn modelId="{FDD0F288-C59F-4BA3-9803-760C7473DEB6}" type="presOf" srcId="{58C9AAF1-2AB4-4293-B484-1CCF88B1A30B}" destId="{8D2C43F2-9EBF-410B-8A07-D5B257343D40}" srcOrd="0" destOrd="0" presId="urn:microsoft.com/office/officeart/2005/8/layout/radial6#1"/>
    <dgm:cxn modelId="{54131CAE-BDFB-46CA-A175-D562C789F48A}" srcId="{5BD87B4C-AA20-46F7-A09B-577E6D6D4B89}" destId="{58C9AAF1-2AB4-4293-B484-1CCF88B1A30B}" srcOrd="1" destOrd="0" parTransId="{A7C4D20A-CD5E-4050-9263-1F2B8448D8E5}" sibTransId="{E2E1D92D-AC52-4E65-ACB7-10FA5817C978}"/>
    <dgm:cxn modelId="{31ECA3B5-0A64-4459-B94F-44587296D873}" type="presOf" srcId="{BD925110-F8DF-491B-8B8D-9C2EA0533835}" destId="{458F53FC-B44E-4445-9809-EB41E66E5BD4}" srcOrd="0" destOrd="0" presId="urn:microsoft.com/office/officeart/2005/8/layout/radial6#1"/>
    <dgm:cxn modelId="{D9F1CFD9-7E63-4498-A152-1473938B2D04}" type="presOf" srcId="{D7779375-409A-4CF1-A43D-D52977DC6DB8}" destId="{C2D13A27-78B8-4BEC-BD2A-84B28D6E34E4}" srcOrd="0" destOrd="0" presId="urn:microsoft.com/office/officeart/2005/8/layout/radial6#1"/>
    <dgm:cxn modelId="{89BEB6DC-4077-4251-9EF5-EC892742AD01}" type="presOf" srcId="{5BD87B4C-AA20-46F7-A09B-577E6D6D4B89}" destId="{2991BE51-F3A4-4772-A931-E7746A1A91E3}" srcOrd="0" destOrd="0" presId="urn:microsoft.com/office/officeart/2005/8/layout/radial6#1"/>
    <dgm:cxn modelId="{E048BEE3-58AE-4179-BAE0-8E6B6ED3C396}" srcId="{0ECCC483-BA71-4F22-ACAE-2D734E972F7D}" destId="{5BD87B4C-AA20-46F7-A09B-577E6D6D4B89}" srcOrd="0" destOrd="0" parTransId="{FB4AAFAB-28E8-4969-976E-6D7F2D8DD856}" sibTransId="{F231B38C-88A8-4F20-954B-26AB87B59CF4}"/>
    <dgm:cxn modelId="{783A22F4-43B4-4271-A0A9-A46947A7A8F2}" srcId="{5BD87B4C-AA20-46F7-A09B-577E6D6D4B89}" destId="{D7779375-409A-4CF1-A43D-D52977DC6DB8}" srcOrd="3" destOrd="0" parTransId="{2338FF2F-A9E2-43DC-9920-4124499CDF7D}" sibTransId="{C67F887B-5650-4F81-997F-F55898179EF8}"/>
    <dgm:cxn modelId="{7B2F0795-0F0F-42F4-A5E2-B0183294BAEF}" type="presParOf" srcId="{BB041AC8-7D64-48AA-974A-61B946731385}" destId="{2991BE51-F3A4-4772-A931-E7746A1A91E3}" srcOrd="0" destOrd="0" presId="urn:microsoft.com/office/officeart/2005/8/layout/radial6#1"/>
    <dgm:cxn modelId="{679F929A-7E86-4442-B61E-E2304D1B5FC2}" type="presParOf" srcId="{BB041AC8-7D64-48AA-974A-61B946731385}" destId="{8954E83A-07AF-406E-9A85-DA07B1F79E6F}" srcOrd="1" destOrd="0" presId="urn:microsoft.com/office/officeart/2005/8/layout/radial6#1"/>
    <dgm:cxn modelId="{6E247452-DBD4-4B9F-B7B0-BA03BE91E92B}" type="presParOf" srcId="{BB041AC8-7D64-48AA-974A-61B946731385}" destId="{0CF45581-1801-4EF6-B290-5CBB4266BBD7}" srcOrd="2" destOrd="0" presId="urn:microsoft.com/office/officeart/2005/8/layout/radial6#1"/>
    <dgm:cxn modelId="{EC44D32F-EE94-4751-ACAD-259E81BDD509}" type="presParOf" srcId="{BB041AC8-7D64-48AA-974A-61B946731385}" destId="{29056B41-2B5D-4F44-B62F-A0460C3EE6FD}" srcOrd="3" destOrd="0" presId="urn:microsoft.com/office/officeart/2005/8/layout/radial6#1"/>
    <dgm:cxn modelId="{E0844AB0-9A59-4600-8A86-123516ED4C09}" type="presParOf" srcId="{BB041AC8-7D64-48AA-974A-61B946731385}" destId="{8D2C43F2-9EBF-410B-8A07-D5B257343D40}" srcOrd="4" destOrd="0" presId="urn:microsoft.com/office/officeart/2005/8/layout/radial6#1"/>
    <dgm:cxn modelId="{C68CCE61-C49D-4707-BF6B-D7D6F6336A09}" type="presParOf" srcId="{BB041AC8-7D64-48AA-974A-61B946731385}" destId="{24C5DB5E-24BC-4E08-A9A3-196095B046C9}" srcOrd="5" destOrd="0" presId="urn:microsoft.com/office/officeart/2005/8/layout/radial6#1"/>
    <dgm:cxn modelId="{17D17D73-05A1-4FD7-B73F-4C5E570104E6}" type="presParOf" srcId="{BB041AC8-7D64-48AA-974A-61B946731385}" destId="{4D40D681-E52E-40C3-A9E7-9AFC85ACBC7B}" srcOrd="6" destOrd="0" presId="urn:microsoft.com/office/officeart/2005/8/layout/radial6#1"/>
    <dgm:cxn modelId="{02500671-E3DB-4F20-8084-E5FBA6B5C19D}" type="presParOf" srcId="{BB041AC8-7D64-48AA-974A-61B946731385}" destId="{AAD7C848-C516-4703-BD91-5923F1763CC9}" srcOrd="7" destOrd="0" presId="urn:microsoft.com/office/officeart/2005/8/layout/radial6#1"/>
    <dgm:cxn modelId="{FC1442D8-3029-45DA-AC97-B57DB6E5BA5B}" type="presParOf" srcId="{BB041AC8-7D64-48AA-974A-61B946731385}" destId="{593F1980-B2FE-4DF9-B706-87B1A41A8E73}" srcOrd="8" destOrd="0" presId="urn:microsoft.com/office/officeart/2005/8/layout/radial6#1"/>
    <dgm:cxn modelId="{F7814613-ADF1-474B-88E8-465C1FB533E6}" type="presParOf" srcId="{BB041AC8-7D64-48AA-974A-61B946731385}" destId="{458F53FC-B44E-4445-9809-EB41E66E5BD4}" srcOrd="9" destOrd="0" presId="urn:microsoft.com/office/officeart/2005/8/layout/radial6#1"/>
    <dgm:cxn modelId="{69C847CD-88DA-4E8F-8F94-E3E3E0234457}" type="presParOf" srcId="{BB041AC8-7D64-48AA-974A-61B946731385}" destId="{C2D13A27-78B8-4BEC-BD2A-84B28D6E34E4}" srcOrd="10" destOrd="0" presId="urn:microsoft.com/office/officeart/2005/8/layout/radial6#1"/>
    <dgm:cxn modelId="{9B27C5F2-6C45-40F1-9205-C6346CEC9A65}" type="presParOf" srcId="{BB041AC8-7D64-48AA-974A-61B946731385}" destId="{058F667A-89C5-4BE6-8E37-A939EA6846CC}" srcOrd="11" destOrd="0" presId="urn:microsoft.com/office/officeart/2005/8/layout/radial6#1"/>
    <dgm:cxn modelId="{993B4D4C-60BB-4241-B1C6-EA2BF223A8B4}" type="presParOf" srcId="{BB041AC8-7D64-48AA-974A-61B946731385}" destId="{FFEF7976-203C-4B6C-8EE7-95EA70650A50}" srcOrd="12" destOrd="0" presId="urn:microsoft.com/office/officeart/2005/8/layout/radial6#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0EBD91D-965A-4862-A8E4-58309323AD2C}" type="doc">
      <dgm:prSet loTypeId="urn:microsoft.com/office/officeart/2005/8/layout/default#1" loCatId="list" qsTypeId="urn:microsoft.com/office/officeart/2005/8/quickstyle/3d2" qsCatId="3D" csTypeId="urn:microsoft.com/office/officeart/2005/8/colors/accent1_2#2" csCatId="accent1" phldr="1"/>
      <dgm:spPr/>
      <dgm:t>
        <a:bodyPr/>
        <a:lstStyle/>
        <a:p>
          <a:endParaRPr lang="en-US"/>
        </a:p>
      </dgm:t>
    </dgm:pt>
    <dgm:pt modelId="{7C8812EA-F3DB-48AA-BEFC-8392B21908D7}">
      <dgm:prSet phldrT="[Text]"/>
      <dgm:spPr/>
      <dgm:t>
        <a:bodyPr/>
        <a:lstStyle/>
        <a:p>
          <a:r>
            <a:rPr lang="en-US" dirty="0"/>
            <a:t>Registration Page</a:t>
          </a:r>
        </a:p>
      </dgm:t>
    </dgm:pt>
    <dgm:pt modelId="{D61F34EB-1B8C-4DC0-B2E8-7942D71481A0}" type="parTrans" cxnId="{08E37DD6-3E52-49DF-9114-21FB67E53E5F}">
      <dgm:prSet/>
      <dgm:spPr/>
      <dgm:t>
        <a:bodyPr/>
        <a:lstStyle/>
        <a:p>
          <a:endParaRPr lang="en-US"/>
        </a:p>
      </dgm:t>
    </dgm:pt>
    <dgm:pt modelId="{497CFB50-85DE-49F6-818F-C6C83E53D01D}" type="sibTrans" cxnId="{08E37DD6-3E52-49DF-9114-21FB67E53E5F}">
      <dgm:prSet/>
      <dgm:spPr/>
      <dgm:t>
        <a:bodyPr/>
        <a:lstStyle/>
        <a:p>
          <a:endParaRPr lang="en-US"/>
        </a:p>
      </dgm:t>
    </dgm:pt>
    <dgm:pt modelId="{CB5A002B-F45D-43C6-8C4E-89F527F4AA13}">
      <dgm:prSet phldrT="[Text]"/>
      <dgm:spPr/>
      <dgm:t>
        <a:bodyPr/>
        <a:lstStyle/>
        <a:p>
          <a:r>
            <a:rPr lang="en-US" dirty="0"/>
            <a:t>Login      Page</a:t>
          </a:r>
        </a:p>
      </dgm:t>
    </dgm:pt>
    <dgm:pt modelId="{D47B222E-6780-4376-B303-9B6A2D566004}" type="parTrans" cxnId="{DB9E2DBE-2B42-4A43-A82F-CE53B0581EF3}">
      <dgm:prSet/>
      <dgm:spPr/>
      <dgm:t>
        <a:bodyPr/>
        <a:lstStyle/>
        <a:p>
          <a:endParaRPr lang="en-US"/>
        </a:p>
      </dgm:t>
    </dgm:pt>
    <dgm:pt modelId="{B85419C8-840C-4B42-B593-46A46E241A5E}" type="sibTrans" cxnId="{DB9E2DBE-2B42-4A43-A82F-CE53B0581EF3}">
      <dgm:prSet/>
      <dgm:spPr/>
      <dgm:t>
        <a:bodyPr/>
        <a:lstStyle/>
        <a:p>
          <a:endParaRPr lang="en-US"/>
        </a:p>
      </dgm:t>
    </dgm:pt>
    <dgm:pt modelId="{8CDF6934-3D66-4211-96D8-4A57327187B4}" type="pres">
      <dgm:prSet presAssocID="{30EBD91D-965A-4862-A8E4-58309323AD2C}" presName="diagram" presStyleCnt="0">
        <dgm:presLayoutVars>
          <dgm:dir/>
          <dgm:resizeHandles val="exact"/>
        </dgm:presLayoutVars>
      </dgm:prSet>
      <dgm:spPr/>
    </dgm:pt>
    <dgm:pt modelId="{38F8F198-A899-4FA8-BD1B-00BC1D3F2FB1}" type="pres">
      <dgm:prSet presAssocID="{7C8812EA-F3DB-48AA-BEFC-8392B21908D7}" presName="node" presStyleLbl="node1" presStyleIdx="0" presStyleCnt="2" custScaleX="159298" custLinFactX="-23939" custLinFactNeighborX="-100000" custLinFactNeighborY="-1000">
        <dgm:presLayoutVars>
          <dgm:bulletEnabled val="1"/>
        </dgm:presLayoutVars>
      </dgm:prSet>
      <dgm:spPr/>
    </dgm:pt>
    <dgm:pt modelId="{918EA3B4-B6FE-40C7-A7E8-D329C1ED88EB}" type="pres">
      <dgm:prSet presAssocID="{497CFB50-85DE-49F6-818F-C6C83E53D01D}" presName="sibTrans" presStyleCnt="0"/>
      <dgm:spPr/>
    </dgm:pt>
    <dgm:pt modelId="{D431A3FB-CB28-4FF7-AA55-A2E1BC735B1A}" type="pres">
      <dgm:prSet presAssocID="{CB5A002B-F45D-43C6-8C4E-89F527F4AA13}" presName="node" presStyleLbl="node1" presStyleIdx="1" presStyleCnt="2" custScaleX="124599" custLinFactNeighborX="-5657" custLinFactNeighborY="-2241">
        <dgm:presLayoutVars>
          <dgm:bulletEnabled val="1"/>
        </dgm:presLayoutVars>
      </dgm:prSet>
      <dgm:spPr/>
    </dgm:pt>
  </dgm:ptLst>
  <dgm:cxnLst>
    <dgm:cxn modelId="{1727CC98-2018-4EAD-B889-FD8D24CC5105}" type="presOf" srcId="{CB5A002B-F45D-43C6-8C4E-89F527F4AA13}" destId="{D431A3FB-CB28-4FF7-AA55-A2E1BC735B1A}" srcOrd="0" destOrd="0" presId="urn:microsoft.com/office/officeart/2005/8/layout/default#1"/>
    <dgm:cxn modelId="{DB9E2DBE-2B42-4A43-A82F-CE53B0581EF3}" srcId="{30EBD91D-965A-4862-A8E4-58309323AD2C}" destId="{CB5A002B-F45D-43C6-8C4E-89F527F4AA13}" srcOrd="1" destOrd="0" parTransId="{D47B222E-6780-4376-B303-9B6A2D566004}" sibTransId="{B85419C8-840C-4B42-B593-46A46E241A5E}"/>
    <dgm:cxn modelId="{08E37DD6-3E52-49DF-9114-21FB67E53E5F}" srcId="{30EBD91D-965A-4862-A8E4-58309323AD2C}" destId="{7C8812EA-F3DB-48AA-BEFC-8392B21908D7}" srcOrd="0" destOrd="0" parTransId="{D61F34EB-1B8C-4DC0-B2E8-7942D71481A0}" sibTransId="{497CFB50-85DE-49F6-818F-C6C83E53D01D}"/>
    <dgm:cxn modelId="{6BE100DF-6314-4C3F-90C3-032EE2269E08}" type="presOf" srcId="{7C8812EA-F3DB-48AA-BEFC-8392B21908D7}" destId="{38F8F198-A899-4FA8-BD1B-00BC1D3F2FB1}" srcOrd="0" destOrd="0" presId="urn:microsoft.com/office/officeart/2005/8/layout/default#1"/>
    <dgm:cxn modelId="{14E88BFD-3A16-466B-8A7D-58C04D890D40}" type="presOf" srcId="{30EBD91D-965A-4862-A8E4-58309323AD2C}" destId="{8CDF6934-3D66-4211-96D8-4A57327187B4}" srcOrd="0" destOrd="0" presId="urn:microsoft.com/office/officeart/2005/8/layout/default#1"/>
    <dgm:cxn modelId="{25B2A095-12AE-4BD8-A6A4-C9DB79CE82A7}" type="presParOf" srcId="{8CDF6934-3D66-4211-96D8-4A57327187B4}" destId="{38F8F198-A899-4FA8-BD1B-00BC1D3F2FB1}" srcOrd="0" destOrd="0" presId="urn:microsoft.com/office/officeart/2005/8/layout/default#1"/>
    <dgm:cxn modelId="{1567444D-1EF0-44E5-B700-F1FCE35BE92C}" type="presParOf" srcId="{8CDF6934-3D66-4211-96D8-4A57327187B4}" destId="{918EA3B4-B6FE-40C7-A7E8-D329C1ED88EB}" srcOrd="1" destOrd="0" presId="urn:microsoft.com/office/officeart/2005/8/layout/default#1"/>
    <dgm:cxn modelId="{44FFD737-CC41-4F17-BD9C-D004414A6B43}" type="presParOf" srcId="{8CDF6934-3D66-4211-96D8-4A57327187B4}" destId="{D431A3FB-CB28-4FF7-AA55-A2E1BC735B1A}" srcOrd="2" destOrd="0" presId="urn:microsoft.com/office/officeart/2005/8/layout/default#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57F2710-9BCE-47BA-9570-02365F26412C}" type="doc">
      <dgm:prSet loTypeId="urn:microsoft.com/office/officeart/2005/8/layout/default#2" loCatId="list" qsTypeId="urn:microsoft.com/office/officeart/2005/8/quickstyle/3d2" qsCatId="3D" csTypeId="urn:microsoft.com/office/officeart/2005/8/colors/accent1_2#3" csCatId="accent1" phldr="1"/>
      <dgm:spPr/>
      <dgm:t>
        <a:bodyPr/>
        <a:lstStyle/>
        <a:p>
          <a:endParaRPr lang="en-US"/>
        </a:p>
      </dgm:t>
    </dgm:pt>
    <dgm:pt modelId="{6AFFDE2F-4F5E-4A4C-8E00-F3B5D9896E93}">
      <dgm:prSet phldrT="[Text]"/>
      <dgm:spPr/>
      <dgm:t>
        <a:bodyPr/>
        <a:lstStyle/>
        <a:p>
          <a:r>
            <a:rPr lang="en-US" dirty="0"/>
            <a:t>User Dashboard</a:t>
          </a:r>
        </a:p>
      </dgm:t>
    </dgm:pt>
    <dgm:pt modelId="{32C871F6-2AB5-4F68-8C26-E2A97BBCEA8C}" type="parTrans" cxnId="{26D52AC9-A775-40E3-B20C-DEE9D28D8442}">
      <dgm:prSet/>
      <dgm:spPr/>
      <dgm:t>
        <a:bodyPr/>
        <a:lstStyle/>
        <a:p>
          <a:endParaRPr lang="en-US"/>
        </a:p>
      </dgm:t>
    </dgm:pt>
    <dgm:pt modelId="{FE1419CE-69DA-4C36-9406-D057C851044A}" type="sibTrans" cxnId="{26D52AC9-A775-40E3-B20C-DEE9D28D8442}">
      <dgm:prSet/>
      <dgm:spPr/>
      <dgm:t>
        <a:bodyPr/>
        <a:lstStyle/>
        <a:p>
          <a:endParaRPr lang="en-US"/>
        </a:p>
      </dgm:t>
    </dgm:pt>
    <dgm:pt modelId="{894354AC-5589-4E30-A532-9F23FBAA35B9}" type="pres">
      <dgm:prSet presAssocID="{357F2710-9BCE-47BA-9570-02365F26412C}" presName="diagram" presStyleCnt="0">
        <dgm:presLayoutVars>
          <dgm:dir/>
          <dgm:resizeHandles val="exact"/>
        </dgm:presLayoutVars>
      </dgm:prSet>
      <dgm:spPr/>
    </dgm:pt>
    <dgm:pt modelId="{760145E6-E242-4393-845E-96CA339367C7}" type="pres">
      <dgm:prSet presAssocID="{6AFFDE2F-4F5E-4A4C-8E00-F3B5D9896E93}" presName="node" presStyleLbl="node1" presStyleIdx="0" presStyleCnt="1" custScaleX="100330" custScaleY="75085" custLinFactNeighborX="-2887" custLinFactNeighborY="8366">
        <dgm:presLayoutVars>
          <dgm:bulletEnabled val="1"/>
        </dgm:presLayoutVars>
      </dgm:prSet>
      <dgm:spPr/>
    </dgm:pt>
  </dgm:ptLst>
  <dgm:cxnLst>
    <dgm:cxn modelId="{4A135F20-9244-4DA1-8BE8-4D72AA35C8F0}" type="presOf" srcId="{6AFFDE2F-4F5E-4A4C-8E00-F3B5D9896E93}" destId="{760145E6-E242-4393-845E-96CA339367C7}" srcOrd="0" destOrd="0" presId="urn:microsoft.com/office/officeart/2005/8/layout/default#2"/>
    <dgm:cxn modelId="{6580F984-3DCE-4EB0-B89F-39F877BAA60F}" type="presOf" srcId="{357F2710-9BCE-47BA-9570-02365F26412C}" destId="{894354AC-5589-4E30-A532-9F23FBAA35B9}" srcOrd="0" destOrd="0" presId="urn:microsoft.com/office/officeart/2005/8/layout/default#2"/>
    <dgm:cxn modelId="{26D52AC9-A775-40E3-B20C-DEE9D28D8442}" srcId="{357F2710-9BCE-47BA-9570-02365F26412C}" destId="{6AFFDE2F-4F5E-4A4C-8E00-F3B5D9896E93}" srcOrd="0" destOrd="0" parTransId="{32C871F6-2AB5-4F68-8C26-E2A97BBCEA8C}" sibTransId="{FE1419CE-69DA-4C36-9406-D057C851044A}"/>
    <dgm:cxn modelId="{B39F8E6E-8470-4102-8665-6EE63B352E23}" type="presParOf" srcId="{894354AC-5589-4E30-A532-9F23FBAA35B9}" destId="{760145E6-E242-4393-845E-96CA339367C7}" srcOrd="0" destOrd="0" presId="urn:microsoft.com/office/officeart/2005/8/layout/default#2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84CC722-DA2F-471C-A649-9F112BC88B77}" type="doc">
      <dgm:prSet loTypeId="urn:microsoft.com/office/officeart/2008/layout/AlternatingHexagons" loCatId="list" qsTypeId="urn:microsoft.com/office/officeart/2005/8/quickstyle/3d2" qsCatId="3D" csTypeId="urn:microsoft.com/office/officeart/2005/8/colors/accent1_2#4" csCatId="accent1" phldr="1"/>
      <dgm:spPr/>
      <dgm:t>
        <a:bodyPr/>
        <a:lstStyle/>
        <a:p>
          <a:endParaRPr lang="en-US"/>
        </a:p>
      </dgm:t>
    </dgm:pt>
    <dgm:pt modelId="{5F270556-C23D-467F-AB48-9493AD30F370}">
      <dgm:prSet phldrT="[Text]" custT="1"/>
      <dgm:spPr/>
      <dgm:t>
        <a:bodyPr/>
        <a:lstStyle/>
        <a:p>
          <a:r>
            <a:rPr lang="en-US" sz="1800" b="1" dirty="0"/>
            <a:t>Questions</a:t>
          </a:r>
        </a:p>
      </dgm:t>
    </dgm:pt>
    <dgm:pt modelId="{09AC1838-961E-4A09-B608-BA193663177F}" type="parTrans" cxnId="{8C8E2508-1DCF-425D-B2DE-CD7A2A1D7564}">
      <dgm:prSet/>
      <dgm:spPr/>
      <dgm:t>
        <a:bodyPr/>
        <a:lstStyle/>
        <a:p>
          <a:endParaRPr lang="en-US"/>
        </a:p>
      </dgm:t>
    </dgm:pt>
    <dgm:pt modelId="{A4667FC6-CB13-4130-9ED1-E8DAC705C5E5}" type="sibTrans" cxnId="{8C8E2508-1DCF-425D-B2DE-CD7A2A1D7564}">
      <dgm:prSet/>
      <dgm:spPr/>
      <dgm:t>
        <a:bodyPr/>
        <a:lstStyle/>
        <a:p>
          <a:r>
            <a:rPr lang="en-US" dirty="0"/>
            <a:t>Home</a:t>
          </a:r>
        </a:p>
      </dgm:t>
    </dgm:pt>
    <dgm:pt modelId="{4A55772A-2DF0-43C6-B5CC-4BF62B11091B}">
      <dgm:prSet phldrT="[Text]"/>
      <dgm:spPr/>
      <dgm:t>
        <a:bodyPr/>
        <a:lstStyle/>
        <a:p>
          <a:endParaRPr lang="en-US" dirty="0"/>
        </a:p>
      </dgm:t>
    </dgm:pt>
    <dgm:pt modelId="{3115003E-F9F0-468E-854A-B7FB68E3ACC4}" type="parTrans" cxnId="{13A50516-C76F-4D60-B9EB-F2C7220A6165}">
      <dgm:prSet/>
      <dgm:spPr/>
      <dgm:t>
        <a:bodyPr/>
        <a:lstStyle/>
        <a:p>
          <a:endParaRPr lang="en-US"/>
        </a:p>
      </dgm:t>
    </dgm:pt>
    <dgm:pt modelId="{F66987C3-6F48-4E5F-B828-E1C2A99742FF}" type="sibTrans" cxnId="{13A50516-C76F-4D60-B9EB-F2C7220A6165}">
      <dgm:prSet/>
      <dgm:spPr/>
      <dgm:t>
        <a:bodyPr/>
        <a:lstStyle/>
        <a:p>
          <a:endParaRPr lang="en-US"/>
        </a:p>
      </dgm:t>
    </dgm:pt>
    <dgm:pt modelId="{09864107-87D6-4E96-A483-69FD8826DC53}">
      <dgm:prSet phldrT="[Text]"/>
      <dgm:spPr/>
      <dgm:t>
        <a:bodyPr/>
        <a:lstStyle/>
        <a:p>
          <a:r>
            <a:rPr lang="en-US" b="1" dirty="0"/>
            <a:t>Policies</a:t>
          </a:r>
        </a:p>
      </dgm:t>
    </dgm:pt>
    <dgm:pt modelId="{29A47966-D577-47CE-A0C9-35B241E37AE5}" type="sibTrans" cxnId="{19ADC7D6-8DE7-43BF-9C1D-99B6FC370C81}">
      <dgm:prSet/>
      <dgm:spPr/>
      <dgm:t>
        <a:bodyPr/>
        <a:lstStyle/>
        <a:p>
          <a:r>
            <a:rPr lang="en-US" dirty="0"/>
            <a:t>Create Account</a:t>
          </a:r>
        </a:p>
      </dgm:t>
    </dgm:pt>
    <dgm:pt modelId="{A6EC21CF-8319-4C4C-9C4E-3BBF1DBA410B}" type="parTrans" cxnId="{19ADC7D6-8DE7-43BF-9C1D-99B6FC370C81}">
      <dgm:prSet/>
      <dgm:spPr/>
      <dgm:t>
        <a:bodyPr/>
        <a:lstStyle/>
        <a:p>
          <a:endParaRPr lang="en-US"/>
        </a:p>
      </dgm:t>
    </dgm:pt>
    <dgm:pt modelId="{C570A2F6-4BA4-4CE8-9493-D3091E6C74D8}">
      <dgm:prSet phldrT="[Text]"/>
      <dgm:spPr/>
      <dgm:t>
        <a:bodyPr/>
        <a:lstStyle/>
        <a:p>
          <a:r>
            <a:rPr lang="en-US" b="1" dirty="0"/>
            <a:t>Logout</a:t>
          </a:r>
        </a:p>
      </dgm:t>
    </dgm:pt>
    <dgm:pt modelId="{163DE191-0FA4-458C-A9A5-395EBAF0FACB}" type="sibTrans" cxnId="{3F4B1945-C8CF-41C7-B45E-6F8D07DECEB9}">
      <dgm:prSet/>
      <dgm:spPr/>
      <dgm:t>
        <a:bodyPr/>
        <a:lstStyle/>
        <a:p>
          <a:r>
            <a:rPr lang="en-US" dirty="0"/>
            <a:t>User Applied Policies</a:t>
          </a:r>
        </a:p>
      </dgm:t>
    </dgm:pt>
    <dgm:pt modelId="{ABB4D296-92D5-4F96-BED8-002CBF3E5DDE}" type="parTrans" cxnId="{3F4B1945-C8CF-41C7-B45E-6F8D07DECEB9}">
      <dgm:prSet/>
      <dgm:spPr/>
      <dgm:t>
        <a:bodyPr/>
        <a:lstStyle/>
        <a:p>
          <a:endParaRPr lang="en-US"/>
        </a:p>
      </dgm:t>
    </dgm:pt>
    <dgm:pt modelId="{2CEA0D1E-DCB5-47FF-A70F-28B861B4AE35}" type="pres">
      <dgm:prSet presAssocID="{D84CC722-DA2F-471C-A649-9F112BC88B77}" presName="Name0" presStyleCnt="0">
        <dgm:presLayoutVars>
          <dgm:chMax/>
          <dgm:chPref/>
          <dgm:dir/>
          <dgm:animLvl val="lvl"/>
        </dgm:presLayoutVars>
      </dgm:prSet>
      <dgm:spPr/>
    </dgm:pt>
    <dgm:pt modelId="{7252B95B-1769-480F-B56B-94FFB6672851}" type="pres">
      <dgm:prSet presAssocID="{5F270556-C23D-467F-AB48-9493AD30F370}" presName="composite" presStyleCnt="0"/>
      <dgm:spPr/>
    </dgm:pt>
    <dgm:pt modelId="{3E26E17C-0945-45A9-B81B-5017597B52BC}" type="pres">
      <dgm:prSet presAssocID="{5F270556-C23D-467F-AB48-9493AD30F370}" presName="Parent1" presStyleLbl="node1" presStyleIdx="0" presStyleCnt="6">
        <dgm:presLayoutVars>
          <dgm:chMax val="1"/>
          <dgm:chPref val="1"/>
          <dgm:bulletEnabled val="1"/>
        </dgm:presLayoutVars>
      </dgm:prSet>
      <dgm:spPr/>
    </dgm:pt>
    <dgm:pt modelId="{D732E470-3EC2-4A41-8220-0071018E200C}" type="pres">
      <dgm:prSet presAssocID="{5F270556-C23D-467F-AB48-9493AD30F370}" presName="Childtext1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9932B692-480D-4787-B2E0-8B12CD27A688}" type="pres">
      <dgm:prSet presAssocID="{5F270556-C23D-467F-AB48-9493AD30F370}" presName="BalanceSpacing" presStyleCnt="0"/>
      <dgm:spPr/>
    </dgm:pt>
    <dgm:pt modelId="{B7815995-FF67-45EE-931A-3C2647CE9633}" type="pres">
      <dgm:prSet presAssocID="{5F270556-C23D-467F-AB48-9493AD30F370}" presName="BalanceSpacing1" presStyleCnt="0"/>
      <dgm:spPr/>
    </dgm:pt>
    <dgm:pt modelId="{EF338280-2C8D-4062-AC93-143F733E18A5}" type="pres">
      <dgm:prSet presAssocID="{A4667FC6-CB13-4130-9ED1-E8DAC705C5E5}" presName="Accent1Text" presStyleLbl="node1" presStyleIdx="1" presStyleCnt="6"/>
      <dgm:spPr/>
    </dgm:pt>
    <dgm:pt modelId="{FD427330-33C5-4F10-9B8D-E6D40CD7E033}" type="pres">
      <dgm:prSet presAssocID="{A4667FC6-CB13-4130-9ED1-E8DAC705C5E5}" presName="spaceBetweenRectangles" presStyleCnt="0"/>
      <dgm:spPr/>
    </dgm:pt>
    <dgm:pt modelId="{4BFA1EBE-6657-41E0-8D57-6F2C45D87436}" type="pres">
      <dgm:prSet presAssocID="{09864107-87D6-4E96-A483-69FD8826DC53}" presName="composite" presStyleCnt="0"/>
      <dgm:spPr/>
    </dgm:pt>
    <dgm:pt modelId="{C24D093F-53F5-43D8-A108-CA6F68FA0FA6}" type="pres">
      <dgm:prSet presAssocID="{09864107-87D6-4E96-A483-69FD8826DC53}" presName="Parent1" presStyleLbl="node1" presStyleIdx="2" presStyleCnt="6">
        <dgm:presLayoutVars>
          <dgm:chMax val="1"/>
          <dgm:chPref val="1"/>
          <dgm:bulletEnabled val="1"/>
        </dgm:presLayoutVars>
      </dgm:prSet>
      <dgm:spPr/>
    </dgm:pt>
    <dgm:pt modelId="{E5DB7CFB-C3BC-4B31-BABD-BF918E5716BA}" type="pres">
      <dgm:prSet presAssocID="{09864107-87D6-4E96-A483-69FD8826DC53}" presName="Childtext1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3FB62A26-23C2-467B-AEE6-90A50F2A7DBE}" type="pres">
      <dgm:prSet presAssocID="{09864107-87D6-4E96-A483-69FD8826DC53}" presName="BalanceSpacing" presStyleCnt="0"/>
      <dgm:spPr/>
    </dgm:pt>
    <dgm:pt modelId="{715B491E-7C58-483A-B344-6EDDC8100A6C}" type="pres">
      <dgm:prSet presAssocID="{09864107-87D6-4E96-A483-69FD8826DC53}" presName="BalanceSpacing1" presStyleCnt="0"/>
      <dgm:spPr/>
    </dgm:pt>
    <dgm:pt modelId="{40AE6BD4-4A71-425F-9193-A71DBD092CFA}" type="pres">
      <dgm:prSet presAssocID="{29A47966-D577-47CE-A0C9-35B241E37AE5}" presName="Accent1Text" presStyleLbl="node1" presStyleIdx="3" presStyleCnt="6"/>
      <dgm:spPr/>
    </dgm:pt>
    <dgm:pt modelId="{7A8B0A36-06BA-4C2C-89C2-FDD140DB266D}" type="pres">
      <dgm:prSet presAssocID="{29A47966-D577-47CE-A0C9-35B241E37AE5}" presName="spaceBetweenRectangles" presStyleCnt="0"/>
      <dgm:spPr/>
    </dgm:pt>
    <dgm:pt modelId="{8D340B6E-7A86-4A56-83C1-56892D88303F}" type="pres">
      <dgm:prSet presAssocID="{C570A2F6-4BA4-4CE8-9493-D3091E6C74D8}" presName="composite" presStyleCnt="0"/>
      <dgm:spPr/>
    </dgm:pt>
    <dgm:pt modelId="{A193BE84-7682-47B3-86AA-AB9A48A44DD7}" type="pres">
      <dgm:prSet presAssocID="{C570A2F6-4BA4-4CE8-9493-D3091E6C74D8}" presName="Parent1" presStyleLbl="node1" presStyleIdx="4" presStyleCnt="6">
        <dgm:presLayoutVars>
          <dgm:chMax val="1"/>
          <dgm:chPref val="1"/>
          <dgm:bulletEnabled val="1"/>
        </dgm:presLayoutVars>
      </dgm:prSet>
      <dgm:spPr/>
    </dgm:pt>
    <dgm:pt modelId="{12367BEB-1974-4B28-9771-907823BF535A}" type="pres">
      <dgm:prSet presAssocID="{C570A2F6-4BA4-4CE8-9493-D3091E6C74D8}" presName="Childtext1" presStyleLbl="revTx" presStyleIdx="2" presStyleCnt="3">
        <dgm:presLayoutVars>
          <dgm:chMax val="0"/>
          <dgm:chPref val="0"/>
          <dgm:bulletEnabled val="1"/>
        </dgm:presLayoutVars>
      </dgm:prSet>
      <dgm:spPr/>
    </dgm:pt>
    <dgm:pt modelId="{770A4BA7-1BA2-4A47-B884-5C03A044A84A}" type="pres">
      <dgm:prSet presAssocID="{C570A2F6-4BA4-4CE8-9493-D3091E6C74D8}" presName="BalanceSpacing" presStyleCnt="0"/>
      <dgm:spPr/>
    </dgm:pt>
    <dgm:pt modelId="{0854BE2B-0414-4B16-929A-42812725926E}" type="pres">
      <dgm:prSet presAssocID="{C570A2F6-4BA4-4CE8-9493-D3091E6C74D8}" presName="BalanceSpacing1" presStyleCnt="0"/>
      <dgm:spPr/>
    </dgm:pt>
    <dgm:pt modelId="{8F9E2927-FC0A-45A2-9CE5-AFC47F997E05}" type="pres">
      <dgm:prSet presAssocID="{163DE191-0FA4-458C-A9A5-395EBAF0FACB}" presName="Accent1Text" presStyleLbl="node1" presStyleIdx="5" presStyleCnt="6"/>
      <dgm:spPr/>
    </dgm:pt>
  </dgm:ptLst>
  <dgm:cxnLst>
    <dgm:cxn modelId="{CF1B5A06-B52C-4A8E-9A53-1DB3EB2E3D8E}" type="presOf" srcId="{29A47966-D577-47CE-A0C9-35B241E37AE5}" destId="{40AE6BD4-4A71-425F-9193-A71DBD092CFA}" srcOrd="0" destOrd="0" presId="urn:microsoft.com/office/officeart/2008/layout/AlternatingHexagons"/>
    <dgm:cxn modelId="{8C8E2508-1DCF-425D-B2DE-CD7A2A1D7564}" srcId="{D84CC722-DA2F-471C-A649-9F112BC88B77}" destId="{5F270556-C23D-467F-AB48-9493AD30F370}" srcOrd="0" destOrd="0" parTransId="{09AC1838-961E-4A09-B608-BA193663177F}" sibTransId="{A4667FC6-CB13-4130-9ED1-E8DAC705C5E5}"/>
    <dgm:cxn modelId="{13A50516-C76F-4D60-B9EB-F2C7220A6165}" srcId="{5F270556-C23D-467F-AB48-9493AD30F370}" destId="{4A55772A-2DF0-43C6-B5CC-4BF62B11091B}" srcOrd="0" destOrd="0" parTransId="{3115003E-F9F0-468E-854A-B7FB68E3ACC4}" sibTransId="{F66987C3-6F48-4E5F-B828-E1C2A99742FF}"/>
    <dgm:cxn modelId="{10ACF542-5DE1-4710-9476-E49B5ED1D82B}" type="presOf" srcId="{163DE191-0FA4-458C-A9A5-395EBAF0FACB}" destId="{8F9E2927-FC0A-45A2-9CE5-AFC47F997E05}" srcOrd="0" destOrd="0" presId="urn:microsoft.com/office/officeart/2008/layout/AlternatingHexagons"/>
    <dgm:cxn modelId="{3F4B1945-C8CF-41C7-B45E-6F8D07DECEB9}" srcId="{D84CC722-DA2F-471C-A649-9F112BC88B77}" destId="{C570A2F6-4BA4-4CE8-9493-D3091E6C74D8}" srcOrd="2" destOrd="0" parTransId="{ABB4D296-92D5-4F96-BED8-002CBF3E5DDE}" sibTransId="{163DE191-0FA4-458C-A9A5-395EBAF0FACB}"/>
    <dgm:cxn modelId="{39FC8D7C-63AB-4243-BD88-A3AE53CAC5BC}" type="presOf" srcId="{D84CC722-DA2F-471C-A649-9F112BC88B77}" destId="{2CEA0D1E-DCB5-47FF-A70F-28B861B4AE35}" srcOrd="0" destOrd="0" presId="urn:microsoft.com/office/officeart/2008/layout/AlternatingHexagons"/>
    <dgm:cxn modelId="{58794989-4039-407E-ABF0-9A0562C0C189}" type="presOf" srcId="{4A55772A-2DF0-43C6-B5CC-4BF62B11091B}" destId="{D732E470-3EC2-4A41-8220-0071018E200C}" srcOrd="0" destOrd="0" presId="urn:microsoft.com/office/officeart/2008/layout/AlternatingHexagons"/>
    <dgm:cxn modelId="{19ADC7D6-8DE7-43BF-9C1D-99B6FC370C81}" srcId="{D84CC722-DA2F-471C-A649-9F112BC88B77}" destId="{09864107-87D6-4E96-A483-69FD8826DC53}" srcOrd="1" destOrd="0" parTransId="{A6EC21CF-8319-4C4C-9C4E-3BBF1DBA410B}" sibTransId="{29A47966-D577-47CE-A0C9-35B241E37AE5}"/>
    <dgm:cxn modelId="{D74029D8-9621-4E30-8384-E390CCFCDCB2}" type="presOf" srcId="{A4667FC6-CB13-4130-9ED1-E8DAC705C5E5}" destId="{EF338280-2C8D-4062-AC93-143F733E18A5}" srcOrd="0" destOrd="0" presId="urn:microsoft.com/office/officeart/2008/layout/AlternatingHexagons"/>
    <dgm:cxn modelId="{39F02BE0-CFB2-4901-9264-D57924BF6711}" type="presOf" srcId="{5F270556-C23D-467F-AB48-9493AD30F370}" destId="{3E26E17C-0945-45A9-B81B-5017597B52BC}" srcOrd="0" destOrd="0" presId="urn:microsoft.com/office/officeart/2008/layout/AlternatingHexagons"/>
    <dgm:cxn modelId="{8F4DB1F9-5CC7-4342-A05D-36A7AB33FFFC}" type="presOf" srcId="{09864107-87D6-4E96-A483-69FD8826DC53}" destId="{C24D093F-53F5-43D8-A108-CA6F68FA0FA6}" srcOrd="0" destOrd="0" presId="urn:microsoft.com/office/officeart/2008/layout/AlternatingHexagons"/>
    <dgm:cxn modelId="{5B2AB9FC-60A9-4738-B50F-7272C3805678}" type="presOf" srcId="{C570A2F6-4BA4-4CE8-9493-D3091E6C74D8}" destId="{A193BE84-7682-47B3-86AA-AB9A48A44DD7}" srcOrd="0" destOrd="0" presId="urn:microsoft.com/office/officeart/2008/layout/AlternatingHexagons"/>
    <dgm:cxn modelId="{EBDA8D70-6D67-46B3-8968-785C4C572FBE}" type="presParOf" srcId="{2CEA0D1E-DCB5-47FF-A70F-28B861B4AE35}" destId="{7252B95B-1769-480F-B56B-94FFB6672851}" srcOrd="0" destOrd="0" presId="urn:microsoft.com/office/officeart/2008/layout/AlternatingHexagons"/>
    <dgm:cxn modelId="{FFC743B7-EB2D-4CCE-9838-74315D8C1308}" type="presParOf" srcId="{7252B95B-1769-480F-B56B-94FFB6672851}" destId="{3E26E17C-0945-45A9-B81B-5017597B52BC}" srcOrd="0" destOrd="0" presId="urn:microsoft.com/office/officeart/2008/layout/AlternatingHexagons"/>
    <dgm:cxn modelId="{41E2420E-5D5F-475A-B76E-53B6D5B0E7E0}" type="presParOf" srcId="{7252B95B-1769-480F-B56B-94FFB6672851}" destId="{D732E470-3EC2-4A41-8220-0071018E200C}" srcOrd="1" destOrd="0" presId="urn:microsoft.com/office/officeart/2008/layout/AlternatingHexagons"/>
    <dgm:cxn modelId="{BCBD3A5C-52ED-4FF5-B9AA-2FDC0D7D99DA}" type="presParOf" srcId="{7252B95B-1769-480F-B56B-94FFB6672851}" destId="{9932B692-480D-4787-B2E0-8B12CD27A688}" srcOrd="2" destOrd="0" presId="urn:microsoft.com/office/officeart/2008/layout/AlternatingHexagons"/>
    <dgm:cxn modelId="{A18908D7-DAF2-4925-AEB6-87CC5CFC5667}" type="presParOf" srcId="{7252B95B-1769-480F-B56B-94FFB6672851}" destId="{B7815995-FF67-45EE-931A-3C2647CE9633}" srcOrd="3" destOrd="0" presId="urn:microsoft.com/office/officeart/2008/layout/AlternatingHexagons"/>
    <dgm:cxn modelId="{05D8076E-C671-4D81-A5FA-EA3E1AE7FB0B}" type="presParOf" srcId="{7252B95B-1769-480F-B56B-94FFB6672851}" destId="{EF338280-2C8D-4062-AC93-143F733E18A5}" srcOrd="4" destOrd="0" presId="urn:microsoft.com/office/officeart/2008/layout/AlternatingHexagons"/>
    <dgm:cxn modelId="{AEBA5B4E-0108-4BF6-B0F5-23B498E4AF99}" type="presParOf" srcId="{2CEA0D1E-DCB5-47FF-A70F-28B861B4AE35}" destId="{FD427330-33C5-4F10-9B8D-E6D40CD7E033}" srcOrd="1" destOrd="0" presId="urn:microsoft.com/office/officeart/2008/layout/AlternatingHexagons"/>
    <dgm:cxn modelId="{99A9E074-D3AE-4E74-BD9E-C90EBE334418}" type="presParOf" srcId="{2CEA0D1E-DCB5-47FF-A70F-28B861B4AE35}" destId="{4BFA1EBE-6657-41E0-8D57-6F2C45D87436}" srcOrd="2" destOrd="0" presId="urn:microsoft.com/office/officeart/2008/layout/AlternatingHexagons"/>
    <dgm:cxn modelId="{ABFF4CED-3580-4924-8D39-6E44226677F0}" type="presParOf" srcId="{4BFA1EBE-6657-41E0-8D57-6F2C45D87436}" destId="{C24D093F-53F5-43D8-A108-CA6F68FA0FA6}" srcOrd="0" destOrd="0" presId="urn:microsoft.com/office/officeart/2008/layout/AlternatingHexagons"/>
    <dgm:cxn modelId="{4DF20ACB-EE22-4AE6-8B8D-73D6A6BB0724}" type="presParOf" srcId="{4BFA1EBE-6657-41E0-8D57-6F2C45D87436}" destId="{E5DB7CFB-C3BC-4B31-BABD-BF918E5716BA}" srcOrd="1" destOrd="0" presId="urn:microsoft.com/office/officeart/2008/layout/AlternatingHexagons"/>
    <dgm:cxn modelId="{38517C86-EA79-412A-97B0-881AC5616C6D}" type="presParOf" srcId="{4BFA1EBE-6657-41E0-8D57-6F2C45D87436}" destId="{3FB62A26-23C2-467B-AEE6-90A50F2A7DBE}" srcOrd="2" destOrd="0" presId="urn:microsoft.com/office/officeart/2008/layout/AlternatingHexagons"/>
    <dgm:cxn modelId="{E1015377-D2D5-44DC-8C68-485E553ADA3B}" type="presParOf" srcId="{4BFA1EBE-6657-41E0-8D57-6F2C45D87436}" destId="{715B491E-7C58-483A-B344-6EDDC8100A6C}" srcOrd="3" destOrd="0" presId="urn:microsoft.com/office/officeart/2008/layout/AlternatingHexagons"/>
    <dgm:cxn modelId="{4EC25994-3E39-45AC-9B1C-C99F38CD8479}" type="presParOf" srcId="{4BFA1EBE-6657-41E0-8D57-6F2C45D87436}" destId="{40AE6BD4-4A71-425F-9193-A71DBD092CFA}" srcOrd="4" destOrd="0" presId="urn:microsoft.com/office/officeart/2008/layout/AlternatingHexagons"/>
    <dgm:cxn modelId="{726DC580-DB77-4B6B-B228-EB307B36DEAE}" type="presParOf" srcId="{2CEA0D1E-DCB5-47FF-A70F-28B861B4AE35}" destId="{7A8B0A36-06BA-4C2C-89C2-FDD140DB266D}" srcOrd="3" destOrd="0" presId="urn:microsoft.com/office/officeart/2008/layout/AlternatingHexagons"/>
    <dgm:cxn modelId="{D55D7A4E-F51B-44ED-A0B2-42D1E90863E6}" type="presParOf" srcId="{2CEA0D1E-DCB5-47FF-A70F-28B861B4AE35}" destId="{8D340B6E-7A86-4A56-83C1-56892D88303F}" srcOrd="4" destOrd="0" presId="urn:microsoft.com/office/officeart/2008/layout/AlternatingHexagons"/>
    <dgm:cxn modelId="{6F7F3AF0-9A36-4DB5-B26D-5B440F0227F1}" type="presParOf" srcId="{8D340B6E-7A86-4A56-83C1-56892D88303F}" destId="{A193BE84-7682-47B3-86AA-AB9A48A44DD7}" srcOrd="0" destOrd="0" presId="urn:microsoft.com/office/officeart/2008/layout/AlternatingHexagons"/>
    <dgm:cxn modelId="{0E52B652-CF7D-49C8-AF72-A0B612B401AE}" type="presParOf" srcId="{8D340B6E-7A86-4A56-83C1-56892D88303F}" destId="{12367BEB-1974-4B28-9771-907823BF535A}" srcOrd="1" destOrd="0" presId="urn:microsoft.com/office/officeart/2008/layout/AlternatingHexagons"/>
    <dgm:cxn modelId="{3A89DF7C-97F0-44AF-A43E-E93994E193EC}" type="presParOf" srcId="{8D340B6E-7A86-4A56-83C1-56892D88303F}" destId="{770A4BA7-1BA2-4A47-B884-5C03A044A84A}" srcOrd="2" destOrd="0" presId="urn:microsoft.com/office/officeart/2008/layout/AlternatingHexagons"/>
    <dgm:cxn modelId="{53D70417-EFE8-4306-BBF4-9C3C9CA9B872}" type="presParOf" srcId="{8D340B6E-7A86-4A56-83C1-56892D88303F}" destId="{0854BE2B-0414-4B16-929A-42812725926E}" srcOrd="3" destOrd="0" presId="urn:microsoft.com/office/officeart/2008/layout/AlternatingHexagons"/>
    <dgm:cxn modelId="{0166FAAF-2592-48F4-B6FC-D8604FA74F21}" type="presParOf" srcId="{8D340B6E-7A86-4A56-83C1-56892D88303F}" destId="{8F9E2927-FC0A-45A2-9CE5-AFC47F997E05}" srcOrd="4" destOrd="0" presId="urn:microsoft.com/office/officeart/2008/layout/AlternatingHexagons"/>
  </dgm:cxnLst>
  <dgm:bg/>
  <dgm:whole/>
  <dgm:extLst>
    <a:ext uri="http://schemas.microsoft.com/office/drawing/2008/diagram">
      <dsp:dataModelExt xmlns:dsp="http://schemas.microsoft.com/office/drawing/2008/diagram" relId="rId21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AE8982C-C30B-434F-B269-F4B8BC389545}" type="doc">
      <dgm:prSet loTypeId="urn:microsoft.com/office/officeart/2005/8/layout/default#3" loCatId="list" qsTypeId="urn:microsoft.com/office/officeart/2005/8/quickstyle/3d2" qsCatId="3D" csTypeId="urn:microsoft.com/office/officeart/2005/8/colors/accent1_2#5" csCatId="accent1" phldr="1"/>
      <dgm:spPr/>
      <dgm:t>
        <a:bodyPr/>
        <a:lstStyle/>
        <a:p>
          <a:endParaRPr lang="en-US"/>
        </a:p>
      </dgm:t>
    </dgm:pt>
    <dgm:pt modelId="{8ECBB25D-2952-4C78-BAB1-63FD5AB301BA}">
      <dgm:prSet phldrT="[Text]"/>
      <dgm:spPr/>
      <dgm:t>
        <a:bodyPr/>
        <a:lstStyle/>
        <a:p>
          <a:r>
            <a:rPr lang="en-US" dirty="0"/>
            <a:t>Add policy</a:t>
          </a:r>
        </a:p>
      </dgm:t>
    </dgm:pt>
    <dgm:pt modelId="{E3E003E7-DA8A-44A3-92CE-979A6303748B}" type="parTrans" cxnId="{C1D2AAC3-72AB-4571-ADEA-4CB9920AEE96}">
      <dgm:prSet/>
      <dgm:spPr/>
      <dgm:t>
        <a:bodyPr/>
        <a:lstStyle/>
        <a:p>
          <a:endParaRPr lang="en-US"/>
        </a:p>
      </dgm:t>
    </dgm:pt>
    <dgm:pt modelId="{17500FFD-6189-4918-B70A-098DFC3EE0A9}" type="sibTrans" cxnId="{C1D2AAC3-72AB-4571-ADEA-4CB9920AEE96}">
      <dgm:prSet/>
      <dgm:spPr/>
      <dgm:t>
        <a:bodyPr/>
        <a:lstStyle/>
        <a:p>
          <a:endParaRPr lang="en-US"/>
        </a:p>
      </dgm:t>
    </dgm:pt>
    <dgm:pt modelId="{6F693071-3487-47E8-9084-087F03D6A40A}">
      <dgm:prSet phldrT="[Text]"/>
      <dgm:spPr/>
      <dgm:t>
        <a:bodyPr/>
        <a:lstStyle/>
        <a:p>
          <a:r>
            <a:rPr lang="en-US" dirty="0"/>
            <a:t>Update policy</a:t>
          </a:r>
        </a:p>
      </dgm:t>
    </dgm:pt>
    <dgm:pt modelId="{3D4AAE03-B70C-4C99-A6AE-87AF4C6C4106}" type="parTrans" cxnId="{B611A25D-C65C-4845-825E-0CEE2CC05260}">
      <dgm:prSet/>
      <dgm:spPr/>
      <dgm:t>
        <a:bodyPr/>
        <a:lstStyle/>
        <a:p>
          <a:endParaRPr lang="en-US"/>
        </a:p>
      </dgm:t>
    </dgm:pt>
    <dgm:pt modelId="{46B04180-697C-458F-BA20-CACBD5CE29F8}" type="sibTrans" cxnId="{B611A25D-C65C-4845-825E-0CEE2CC05260}">
      <dgm:prSet/>
      <dgm:spPr/>
      <dgm:t>
        <a:bodyPr/>
        <a:lstStyle/>
        <a:p>
          <a:endParaRPr lang="en-US"/>
        </a:p>
      </dgm:t>
    </dgm:pt>
    <dgm:pt modelId="{0EC5299D-E0E2-4D14-8908-F2E41BEDF172}">
      <dgm:prSet phldrT="[Text]"/>
      <dgm:spPr/>
      <dgm:t>
        <a:bodyPr/>
        <a:lstStyle/>
        <a:p>
          <a:r>
            <a:rPr lang="en-US" dirty="0"/>
            <a:t>View policy</a:t>
          </a:r>
        </a:p>
      </dgm:t>
    </dgm:pt>
    <dgm:pt modelId="{D59B5E69-4CC6-41B6-AC1E-E9DA6D6250A1}" type="parTrans" cxnId="{7A989051-B8DE-4887-B667-B9C5B7B4B22D}">
      <dgm:prSet/>
      <dgm:spPr/>
      <dgm:t>
        <a:bodyPr/>
        <a:lstStyle/>
        <a:p>
          <a:endParaRPr lang="en-US"/>
        </a:p>
      </dgm:t>
    </dgm:pt>
    <dgm:pt modelId="{70B1EF34-C9E5-4A3C-AEA1-4207D3BE7D6A}" type="sibTrans" cxnId="{7A989051-B8DE-4887-B667-B9C5B7B4B22D}">
      <dgm:prSet/>
      <dgm:spPr/>
      <dgm:t>
        <a:bodyPr/>
        <a:lstStyle/>
        <a:p>
          <a:endParaRPr lang="en-US"/>
        </a:p>
      </dgm:t>
    </dgm:pt>
    <dgm:pt modelId="{5E7CCCB7-703B-40DC-9DA0-F11EF3BB9065}">
      <dgm:prSet phldrT="[Text]"/>
      <dgm:spPr/>
      <dgm:t>
        <a:bodyPr/>
        <a:lstStyle/>
        <a:p>
          <a:r>
            <a:rPr lang="en-US" dirty="0"/>
            <a:t>Delete policy</a:t>
          </a:r>
        </a:p>
      </dgm:t>
    </dgm:pt>
    <dgm:pt modelId="{A6637D44-6882-4E14-98E4-E032A9B3BE13}" type="parTrans" cxnId="{9CFD5ADF-A1D5-4239-B75F-C441EB3CF0CA}">
      <dgm:prSet/>
      <dgm:spPr/>
      <dgm:t>
        <a:bodyPr/>
        <a:lstStyle/>
        <a:p>
          <a:endParaRPr lang="en-US"/>
        </a:p>
      </dgm:t>
    </dgm:pt>
    <dgm:pt modelId="{6239A90B-0B4E-4240-941F-BDE639ED2542}" type="sibTrans" cxnId="{9CFD5ADF-A1D5-4239-B75F-C441EB3CF0CA}">
      <dgm:prSet/>
      <dgm:spPr/>
      <dgm:t>
        <a:bodyPr/>
        <a:lstStyle/>
        <a:p>
          <a:endParaRPr lang="en-US"/>
        </a:p>
      </dgm:t>
    </dgm:pt>
    <dgm:pt modelId="{70D1C81D-631D-402B-96BC-6A1B40946006}" type="pres">
      <dgm:prSet presAssocID="{9AE8982C-C30B-434F-B269-F4B8BC389545}" presName="diagram" presStyleCnt="0">
        <dgm:presLayoutVars>
          <dgm:dir/>
          <dgm:resizeHandles val="exact"/>
        </dgm:presLayoutVars>
      </dgm:prSet>
      <dgm:spPr/>
    </dgm:pt>
    <dgm:pt modelId="{46DEF295-065B-43DD-9E80-48EBF573672E}" type="pres">
      <dgm:prSet presAssocID="{8ECBB25D-2952-4C78-BAB1-63FD5AB301BA}" presName="node" presStyleLbl="node1" presStyleIdx="0" presStyleCnt="4">
        <dgm:presLayoutVars>
          <dgm:bulletEnabled val="1"/>
        </dgm:presLayoutVars>
      </dgm:prSet>
      <dgm:spPr/>
    </dgm:pt>
    <dgm:pt modelId="{E9A670C7-FDAA-469A-A8C7-4FE587501382}" type="pres">
      <dgm:prSet presAssocID="{17500FFD-6189-4918-B70A-098DFC3EE0A9}" presName="sibTrans" presStyleCnt="0"/>
      <dgm:spPr/>
    </dgm:pt>
    <dgm:pt modelId="{CC5903CF-021C-4E2D-86E1-0E80BA846859}" type="pres">
      <dgm:prSet presAssocID="{6F693071-3487-47E8-9084-087F03D6A40A}" presName="node" presStyleLbl="node1" presStyleIdx="1" presStyleCnt="4">
        <dgm:presLayoutVars>
          <dgm:bulletEnabled val="1"/>
        </dgm:presLayoutVars>
      </dgm:prSet>
      <dgm:spPr/>
    </dgm:pt>
    <dgm:pt modelId="{F337E446-5662-44B3-8747-80BB9CB2535C}" type="pres">
      <dgm:prSet presAssocID="{46B04180-697C-458F-BA20-CACBD5CE29F8}" presName="sibTrans" presStyleCnt="0"/>
      <dgm:spPr/>
    </dgm:pt>
    <dgm:pt modelId="{DB2682F1-EBF3-4FF5-9E81-BE4503B6F423}" type="pres">
      <dgm:prSet presAssocID="{0EC5299D-E0E2-4D14-8908-F2E41BEDF172}" presName="node" presStyleLbl="node1" presStyleIdx="2" presStyleCnt="4">
        <dgm:presLayoutVars>
          <dgm:bulletEnabled val="1"/>
        </dgm:presLayoutVars>
      </dgm:prSet>
      <dgm:spPr/>
    </dgm:pt>
    <dgm:pt modelId="{5CE764A1-EA5A-42F1-903D-6A75A8A6B86C}" type="pres">
      <dgm:prSet presAssocID="{70B1EF34-C9E5-4A3C-AEA1-4207D3BE7D6A}" presName="sibTrans" presStyleCnt="0"/>
      <dgm:spPr/>
    </dgm:pt>
    <dgm:pt modelId="{E67F061A-35D4-4D4E-A020-389CBD30AF3E}" type="pres">
      <dgm:prSet presAssocID="{5E7CCCB7-703B-40DC-9DA0-F11EF3BB9065}" presName="node" presStyleLbl="node1" presStyleIdx="3" presStyleCnt="4">
        <dgm:presLayoutVars>
          <dgm:bulletEnabled val="1"/>
        </dgm:presLayoutVars>
      </dgm:prSet>
      <dgm:spPr/>
    </dgm:pt>
  </dgm:ptLst>
  <dgm:cxnLst>
    <dgm:cxn modelId="{FE34A51D-2A8D-4DC5-AF4F-793BAFC79DBA}" type="presOf" srcId="{0EC5299D-E0E2-4D14-8908-F2E41BEDF172}" destId="{DB2682F1-EBF3-4FF5-9E81-BE4503B6F423}" srcOrd="0" destOrd="0" presId="urn:microsoft.com/office/officeart/2005/8/layout/default#3"/>
    <dgm:cxn modelId="{5AF1B61D-A54D-429F-977B-FBCC4005626E}" type="presOf" srcId="{8ECBB25D-2952-4C78-BAB1-63FD5AB301BA}" destId="{46DEF295-065B-43DD-9E80-48EBF573672E}" srcOrd="0" destOrd="0" presId="urn:microsoft.com/office/officeart/2005/8/layout/default#3"/>
    <dgm:cxn modelId="{B611A25D-C65C-4845-825E-0CEE2CC05260}" srcId="{9AE8982C-C30B-434F-B269-F4B8BC389545}" destId="{6F693071-3487-47E8-9084-087F03D6A40A}" srcOrd="1" destOrd="0" parTransId="{3D4AAE03-B70C-4C99-A6AE-87AF4C6C4106}" sibTransId="{46B04180-697C-458F-BA20-CACBD5CE29F8}"/>
    <dgm:cxn modelId="{59C2534F-1832-4C34-BB94-8FE793A37040}" type="presOf" srcId="{6F693071-3487-47E8-9084-087F03D6A40A}" destId="{CC5903CF-021C-4E2D-86E1-0E80BA846859}" srcOrd="0" destOrd="0" presId="urn:microsoft.com/office/officeart/2005/8/layout/default#3"/>
    <dgm:cxn modelId="{7A989051-B8DE-4887-B667-B9C5B7B4B22D}" srcId="{9AE8982C-C30B-434F-B269-F4B8BC389545}" destId="{0EC5299D-E0E2-4D14-8908-F2E41BEDF172}" srcOrd="2" destOrd="0" parTransId="{D59B5E69-4CC6-41B6-AC1E-E9DA6D6250A1}" sibTransId="{70B1EF34-C9E5-4A3C-AEA1-4207D3BE7D6A}"/>
    <dgm:cxn modelId="{3538E394-AF0E-4609-A7D5-6C5F4646F7DC}" type="presOf" srcId="{5E7CCCB7-703B-40DC-9DA0-F11EF3BB9065}" destId="{E67F061A-35D4-4D4E-A020-389CBD30AF3E}" srcOrd="0" destOrd="0" presId="urn:microsoft.com/office/officeart/2005/8/layout/default#3"/>
    <dgm:cxn modelId="{7C380BAA-BB9D-44A1-B898-A2A3DC884856}" type="presOf" srcId="{9AE8982C-C30B-434F-B269-F4B8BC389545}" destId="{70D1C81D-631D-402B-96BC-6A1B40946006}" srcOrd="0" destOrd="0" presId="urn:microsoft.com/office/officeart/2005/8/layout/default#3"/>
    <dgm:cxn modelId="{C1D2AAC3-72AB-4571-ADEA-4CB9920AEE96}" srcId="{9AE8982C-C30B-434F-B269-F4B8BC389545}" destId="{8ECBB25D-2952-4C78-BAB1-63FD5AB301BA}" srcOrd="0" destOrd="0" parTransId="{E3E003E7-DA8A-44A3-92CE-979A6303748B}" sibTransId="{17500FFD-6189-4918-B70A-098DFC3EE0A9}"/>
    <dgm:cxn modelId="{9CFD5ADF-A1D5-4239-B75F-C441EB3CF0CA}" srcId="{9AE8982C-C30B-434F-B269-F4B8BC389545}" destId="{5E7CCCB7-703B-40DC-9DA0-F11EF3BB9065}" srcOrd="3" destOrd="0" parTransId="{A6637D44-6882-4E14-98E4-E032A9B3BE13}" sibTransId="{6239A90B-0B4E-4240-941F-BDE639ED2542}"/>
    <dgm:cxn modelId="{37B29456-5D65-430E-B1BF-6B9B749CC09D}" type="presParOf" srcId="{70D1C81D-631D-402B-96BC-6A1B40946006}" destId="{46DEF295-065B-43DD-9E80-48EBF573672E}" srcOrd="0" destOrd="0" presId="urn:microsoft.com/office/officeart/2005/8/layout/default#3"/>
    <dgm:cxn modelId="{2A51E9E3-40C4-4694-8C1B-AE5F4656639F}" type="presParOf" srcId="{70D1C81D-631D-402B-96BC-6A1B40946006}" destId="{E9A670C7-FDAA-469A-A8C7-4FE587501382}" srcOrd="1" destOrd="0" presId="urn:microsoft.com/office/officeart/2005/8/layout/default#3"/>
    <dgm:cxn modelId="{A6D3F057-FC3F-46C3-8C05-1455F7279D1E}" type="presParOf" srcId="{70D1C81D-631D-402B-96BC-6A1B40946006}" destId="{CC5903CF-021C-4E2D-86E1-0E80BA846859}" srcOrd="2" destOrd="0" presId="urn:microsoft.com/office/officeart/2005/8/layout/default#3"/>
    <dgm:cxn modelId="{F76BCB4B-926C-411F-BD99-3FF731A24567}" type="presParOf" srcId="{70D1C81D-631D-402B-96BC-6A1B40946006}" destId="{F337E446-5662-44B3-8747-80BB9CB2535C}" srcOrd="3" destOrd="0" presId="urn:microsoft.com/office/officeart/2005/8/layout/default#3"/>
    <dgm:cxn modelId="{3652C36F-3C11-4F20-943F-9593281D39CC}" type="presParOf" srcId="{70D1C81D-631D-402B-96BC-6A1B40946006}" destId="{DB2682F1-EBF3-4FF5-9E81-BE4503B6F423}" srcOrd="4" destOrd="0" presId="urn:microsoft.com/office/officeart/2005/8/layout/default#3"/>
    <dgm:cxn modelId="{80AB0053-067F-4823-8CF5-13DE115D9AA1}" type="presParOf" srcId="{70D1C81D-631D-402B-96BC-6A1B40946006}" destId="{5CE764A1-EA5A-42F1-903D-6A75A8A6B86C}" srcOrd="5" destOrd="0" presId="urn:microsoft.com/office/officeart/2005/8/layout/default#3"/>
    <dgm:cxn modelId="{9596314C-BD5D-492C-8E62-EA8F9763656E}" type="presParOf" srcId="{70D1C81D-631D-402B-96BC-6A1B40946006}" destId="{E67F061A-35D4-4D4E-A020-389CBD30AF3E}" srcOrd="6" destOrd="0" presId="urn:microsoft.com/office/officeart/2005/8/layout/default#3"/>
  </dgm:cxnLst>
  <dgm:bg/>
  <dgm:whole/>
  <dgm:extLst>
    <a:ext uri="http://schemas.microsoft.com/office/drawing/2008/diagram">
      <dsp:dataModelExt xmlns:dsp="http://schemas.microsoft.com/office/drawing/2008/diagram" relId="rId2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5B7DCC1C-C25C-4A36-99F0-BEE6860A4790}" type="doc">
      <dgm:prSet loTypeId="urn:diagrams.loki3.com/VaryingWidthList" loCatId="list" qsTypeId="urn:microsoft.com/office/officeart/2005/8/quickstyle/3d2" qsCatId="3D" csTypeId="urn:microsoft.com/office/officeart/2005/8/colors/accent1_2#6" csCatId="accent1" phldr="1"/>
      <dgm:spPr/>
      <dgm:t>
        <a:bodyPr/>
        <a:lstStyle/>
        <a:p>
          <a:endParaRPr lang="en-US"/>
        </a:p>
      </dgm:t>
    </dgm:pt>
    <dgm:pt modelId="{115265EC-8530-4352-AD00-EEE0EB97EA88}">
      <dgm:prSet phldrT="[Text]"/>
      <dgm:spPr/>
      <dgm:t>
        <a:bodyPr/>
        <a:lstStyle/>
        <a:p>
          <a:r>
            <a:rPr lang="en-US" dirty="0"/>
            <a:t>Home</a:t>
          </a:r>
        </a:p>
      </dgm:t>
    </dgm:pt>
    <dgm:pt modelId="{10C0DC54-1296-4EEA-A38D-A17E0DC8A36C}" type="parTrans" cxnId="{B900FFF9-B171-4F63-92B6-293C28AFA43B}">
      <dgm:prSet/>
      <dgm:spPr/>
      <dgm:t>
        <a:bodyPr/>
        <a:lstStyle/>
        <a:p>
          <a:endParaRPr lang="en-US"/>
        </a:p>
      </dgm:t>
    </dgm:pt>
    <dgm:pt modelId="{B67862B9-7D2C-4AED-BB25-60664677D507}" type="sibTrans" cxnId="{B900FFF9-B171-4F63-92B6-293C28AFA43B}">
      <dgm:prSet/>
      <dgm:spPr/>
      <dgm:t>
        <a:bodyPr/>
        <a:lstStyle/>
        <a:p>
          <a:endParaRPr lang="en-US"/>
        </a:p>
      </dgm:t>
    </dgm:pt>
    <dgm:pt modelId="{535BED08-9AAD-4609-8250-92E8CB67133A}">
      <dgm:prSet phldrT="[Text]"/>
      <dgm:spPr/>
      <dgm:t>
        <a:bodyPr/>
        <a:lstStyle/>
        <a:p>
          <a:r>
            <a:rPr lang="en-US" dirty="0"/>
            <a:t>Available Policies</a:t>
          </a:r>
        </a:p>
      </dgm:t>
    </dgm:pt>
    <dgm:pt modelId="{EA9B65A9-5101-458F-B741-F9423B30C579}" type="parTrans" cxnId="{55F7A782-68D5-4541-93D4-615F414DBBFF}">
      <dgm:prSet/>
      <dgm:spPr/>
      <dgm:t>
        <a:bodyPr/>
        <a:lstStyle/>
        <a:p>
          <a:endParaRPr lang="en-US"/>
        </a:p>
      </dgm:t>
    </dgm:pt>
    <dgm:pt modelId="{644859E3-3150-4A70-A638-705D1B9B8C03}" type="sibTrans" cxnId="{55F7A782-68D5-4541-93D4-615F414DBBFF}">
      <dgm:prSet/>
      <dgm:spPr/>
      <dgm:t>
        <a:bodyPr/>
        <a:lstStyle/>
        <a:p>
          <a:endParaRPr lang="en-US"/>
        </a:p>
      </dgm:t>
    </dgm:pt>
    <dgm:pt modelId="{96E095A8-03B2-4D53-BBEE-FD27706EFE82}">
      <dgm:prSet phldrT="[Text]"/>
      <dgm:spPr/>
      <dgm:t>
        <a:bodyPr/>
        <a:lstStyle/>
        <a:p>
          <a:r>
            <a:rPr lang="en-US" dirty="0"/>
            <a:t>Status</a:t>
          </a:r>
        </a:p>
      </dgm:t>
    </dgm:pt>
    <dgm:pt modelId="{4102F33F-0168-42BC-8D0F-5297126995A3}" type="parTrans" cxnId="{7DAB97DD-ED07-48A8-A632-41D5612C2ADF}">
      <dgm:prSet/>
      <dgm:spPr/>
      <dgm:t>
        <a:bodyPr/>
        <a:lstStyle/>
        <a:p>
          <a:endParaRPr lang="en-US"/>
        </a:p>
      </dgm:t>
    </dgm:pt>
    <dgm:pt modelId="{13F84FB2-1A91-49E7-B2AE-FDBBFB541E04}" type="sibTrans" cxnId="{7DAB97DD-ED07-48A8-A632-41D5612C2ADF}">
      <dgm:prSet/>
      <dgm:spPr/>
      <dgm:t>
        <a:bodyPr/>
        <a:lstStyle/>
        <a:p>
          <a:endParaRPr lang="en-US"/>
        </a:p>
      </dgm:t>
    </dgm:pt>
    <dgm:pt modelId="{472C98E4-3659-4BDC-B295-71C9A7F778F5}">
      <dgm:prSet phldrT="[Text]"/>
      <dgm:spPr/>
      <dgm:t>
        <a:bodyPr/>
        <a:lstStyle/>
        <a:p>
          <a:r>
            <a:rPr lang="en-US" dirty="0"/>
            <a:t>Q/A Part</a:t>
          </a:r>
        </a:p>
      </dgm:t>
    </dgm:pt>
    <dgm:pt modelId="{2A4B7404-7B03-4ED2-BB56-18395A446EB6}" type="parTrans" cxnId="{48FB533C-8476-463B-90D0-A18BB92F771D}">
      <dgm:prSet/>
      <dgm:spPr/>
      <dgm:t>
        <a:bodyPr/>
        <a:lstStyle/>
        <a:p>
          <a:endParaRPr lang="en-US"/>
        </a:p>
      </dgm:t>
    </dgm:pt>
    <dgm:pt modelId="{FF52B4BB-4C28-4776-A328-654961A9C071}" type="sibTrans" cxnId="{48FB533C-8476-463B-90D0-A18BB92F771D}">
      <dgm:prSet/>
      <dgm:spPr/>
      <dgm:t>
        <a:bodyPr/>
        <a:lstStyle/>
        <a:p>
          <a:endParaRPr lang="en-US"/>
        </a:p>
      </dgm:t>
    </dgm:pt>
    <dgm:pt modelId="{9A7670F3-A964-4297-8B53-BEFC6CFAB54C}" type="pres">
      <dgm:prSet presAssocID="{5B7DCC1C-C25C-4A36-99F0-BEE6860A4790}" presName="Name0" presStyleCnt="0">
        <dgm:presLayoutVars>
          <dgm:resizeHandles/>
        </dgm:presLayoutVars>
      </dgm:prSet>
      <dgm:spPr/>
    </dgm:pt>
    <dgm:pt modelId="{E208BA2D-49E3-4B32-A7AA-CB6DCDB84F9B}" type="pres">
      <dgm:prSet presAssocID="{115265EC-8530-4352-AD00-EEE0EB97EA88}" presName="text" presStyleLbl="node1" presStyleIdx="0" presStyleCnt="4">
        <dgm:presLayoutVars>
          <dgm:bulletEnabled val="1"/>
        </dgm:presLayoutVars>
      </dgm:prSet>
      <dgm:spPr/>
    </dgm:pt>
    <dgm:pt modelId="{3B989A7A-9551-46FB-89A8-2A6B4D871435}" type="pres">
      <dgm:prSet presAssocID="{B67862B9-7D2C-4AED-BB25-60664677D507}" presName="space" presStyleCnt="0"/>
      <dgm:spPr/>
    </dgm:pt>
    <dgm:pt modelId="{2DBC0F46-3AA0-4C61-BF77-C5072862E18D}" type="pres">
      <dgm:prSet presAssocID="{535BED08-9AAD-4609-8250-92E8CB67133A}" presName="text" presStyleLbl="node1" presStyleIdx="1" presStyleCnt="4">
        <dgm:presLayoutVars>
          <dgm:bulletEnabled val="1"/>
        </dgm:presLayoutVars>
      </dgm:prSet>
      <dgm:spPr/>
    </dgm:pt>
    <dgm:pt modelId="{39DD293E-4C5B-4F85-A4D4-A7C289C8E8BC}" type="pres">
      <dgm:prSet presAssocID="{644859E3-3150-4A70-A638-705D1B9B8C03}" presName="space" presStyleCnt="0"/>
      <dgm:spPr/>
    </dgm:pt>
    <dgm:pt modelId="{5902DDE1-D8FE-4DC2-B574-432527377920}" type="pres">
      <dgm:prSet presAssocID="{96E095A8-03B2-4D53-BBEE-FD27706EFE82}" presName="text" presStyleLbl="node1" presStyleIdx="2" presStyleCnt="4">
        <dgm:presLayoutVars>
          <dgm:bulletEnabled val="1"/>
        </dgm:presLayoutVars>
      </dgm:prSet>
      <dgm:spPr/>
    </dgm:pt>
    <dgm:pt modelId="{A8DE2CAB-CDFD-4F72-9F19-2F1B11DBC466}" type="pres">
      <dgm:prSet presAssocID="{13F84FB2-1A91-49E7-B2AE-FDBBFB541E04}" presName="space" presStyleCnt="0"/>
      <dgm:spPr/>
    </dgm:pt>
    <dgm:pt modelId="{1F61F628-6F37-424B-B291-42672B1DE877}" type="pres">
      <dgm:prSet presAssocID="{472C98E4-3659-4BDC-B295-71C9A7F778F5}" presName="text" presStyleLbl="node1" presStyleIdx="3" presStyleCnt="4">
        <dgm:presLayoutVars>
          <dgm:bulletEnabled val="1"/>
        </dgm:presLayoutVars>
      </dgm:prSet>
      <dgm:spPr/>
    </dgm:pt>
  </dgm:ptLst>
  <dgm:cxnLst>
    <dgm:cxn modelId="{3F42D714-A85E-4569-A243-405B87508BC4}" type="presOf" srcId="{115265EC-8530-4352-AD00-EEE0EB97EA88}" destId="{E208BA2D-49E3-4B32-A7AA-CB6DCDB84F9B}" srcOrd="0" destOrd="0" presId="urn:diagrams.loki3.com/VaryingWidthList"/>
    <dgm:cxn modelId="{48FB533C-8476-463B-90D0-A18BB92F771D}" srcId="{5B7DCC1C-C25C-4A36-99F0-BEE6860A4790}" destId="{472C98E4-3659-4BDC-B295-71C9A7F778F5}" srcOrd="3" destOrd="0" parTransId="{2A4B7404-7B03-4ED2-BB56-18395A446EB6}" sibTransId="{FF52B4BB-4C28-4776-A328-654961A9C071}"/>
    <dgm:cxn modelId="{4332E171-955F-4E12-820C-A15E1DC63C46}" type="presOf" srcId="{96E095A8-03B2-4D53-BBEE-FD27706EFE82}" destId="{5902DDE1-D8FE-4DC2-B574-432527377920}" srcOrd="0" destOrd="0" presId="urn:diagrams.loki3.com/VaryingWidthList"/>
    <dgm:cxn modelId="{4EE01079-6D82-41AD-8073-01F7D892D5CB}" type="presOf" srcId="{535BED08-9AAD-4609-8250-92E8CB67133A}" destId="{2DBC0F46-3AA0-4C61-BF77-C5072862E18D}" srcOrd="0" destOrd="0" presId="urn:diagrams.loki3.com/VaryingWidthList"/>
    <dgm:cxn modelId="{F57C5559-A410-4159-83B8-4F1F2E13955D}" type="presOf" srcId="{5B7DCC1C-C25C-4A36-99F0-BEE6860A4790}" destId="{9A7670F3-A964-4297-8B53-BEFC6CFAB54C}" srcOrd="0" destOrd="0" presId="urn:diagrams.loki3.com/VaryingWidthList"/>
    <dgm:cxn modelId="{55F7A782-68D5-4541-93D4-615F414DBBFF}" srcId="{5B7DCC1C-C25C-4A36-99F0-BEE6860A4790}" destId="{535BED08-9AAD-4609-8250-92E8CB67133A}" srcOrd="1" destOrd="0" parTransId="{EA9B65A9-5101-458F-B741-F9423B30C579}" sibTransId="{644859E3-3150-4A70-A638-705D1B9B8C03}"/>
    <dgm:cxn modelId="{7DAB97DD-ED07-48A8-A632-41D5612C2ADF}" srcId="{5B7DCC1C-C25C-4A36-99F0-BEE6860A4790}" destId="{96E095A8-03B2-4D53-BBEE-FD27706EFE82}" srcOrd="2" destOrd="0" parTransId="{4102F33F-0168-42BC-8D0F-5297126995A3}" sibTransId="{13F84FB2-1A91-49E7-B2AE-FDBBFB541E04}"/>
    <dgm:cxn modelId="{B900FFF9-B171-4F63-92B6-293C28AFA43B}" srcId="{5B7DCC1C-C25C-4A36-99F0-BEE6860A4790}" destId="{115265EC-8530-4352-AD00-EEE0EB97EA88}" srcOrd="0" destOrd="0" parTransId="{10C0DC54-1296-4EEA-A38D-A17E0DC8A36C}" sibTransId="{B67862B9-7D2C-4AED-BB25-60664677D507}"/>
    <dgm:cxn modelId="{70C0D5FD-3E22-45D7-A4E0-638184988D94}" type="presOf" srcId="{472C98E4-3659-4BDC-B295-71C9A7F778F5}" destId="{1F61F628-6F37-424B-B291-42672B1DE877}" srcOrd="0" destOrd="0" presId="urn:diagrams.loki3.com/VaryingWidthList"/>
    <dgm:cxn modelId="{A8BE40F4-A268-47F1-8002-A4D56A6DDD8F}" type="presParOf" srcId="{9A7670F3-A964-4297-8B53-BEFC6CFAB54C}" destId="{E208BA2D-49E3-4B32-A7AA-CB6DCDB84F9B}" srcOrd="0" destOrd="0" presId="urn:diagrams.loki3.com/VaryingWidthList"/>
    <dgm:cxn modelId="{1F80B188-487B-412C-97D8-1F0C3545038B}" type="presParOf" srcId="{9A7670F3-A964-4297-8B53-BEFC6CFAB54C}" destId="{3B989A7A-9551-46FB-89A8-2A6B4D871435}" srcOrd="1" destOrd="0" presId="urn:diagrams.loki3.com/VaryingWidthList"/>
    <dgm:cxn modelId="{C69270CF-288B-4712-84DC-295C74BF41ED}" type="presParOf" srcId="{9A7670F3-A964-4297-8B53-BEFC6CFAB54C}" destId="{2DBC0F46-3AA0-4C61-BF77-C5072862E18D}" srcOrd="2" destOrd="0" presId="urn:diagrams.loki3.com/VaryingWidthList"/>
    <dgm:cxn modelId="{F7E93AE9-A514-47E4-BB4F-BD6AE4E6FE5A}" type="presParOf" srcId="{9A7670F3-A964-4297-8B53-BEFC6CFAB54C}" destId="{39DD293E-4C5B-4F85-A4D4-A7C289C8E8BC}" srcOrd="3" destOrd="0" presId="urn:diagrams.loki3.com/VaryingWidthList"/>
    <dgm:cxn modelId="{746741DD-8C1D-4700-A297-D2C152973624}" type="presParOf" srcId="{9A7670F3-A964-4297-8B53-BEFC6CFAB54C}" destId="{5902DDE1-D8FE-4DC2-B574-432527377920}" srcOrd="4" destOrd="0" presId="urn:diagrams.loki3.com/VaryingWidthList"/>
    <dgm:cxn modelId="{B892A90F-A64C-4122-B73A-C5CAAF7EAD46}" type="presParOf" srcId="{9A7670F3-A964-4297-8B53-BEFC6CFAB54C}" destId="{A8DE2CAB-CDFD-4F72-9F19-2F1B11DBC466}" srcOrd="5" destOrd="0" presId="urn:diagrams.loki3.com/VaryingWidthList"/>
    <dgm:cxn modelId="{F22059BE-41C2-4CEC-AB03-4A0587E16DCE}" type="presParOf" srcId="{9A7670F3-A964-4297-8B53-BEFC6CFAB54C}" destId="{1F61F628-6F37-424B-B291-42672B1DE877}" srcOrd="6" destOrd="0" presId="urn:diagrams.loki3.com/VaryingWidthList"/>
  </dgm:cxnLst>
  <dgm:bg/>
  <dgm:whole/>
  <dgm:extLst>
    <a:ext uri="http://schemas.microsoft.com/office/drawing/2008/diagram">
      <dsp:dataModelExt xmlns:dsp="http://schemas.microsoft.com/office/drawing/2008/diagram" relId="rId31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43556B25-0090-4B14-9BC4-ED624A727997}" type="doc">
      <dgm:prSet loTypeId="urn:microsoft.com/office/officeart/2008/layout/PictureAccentList" loCatId="list" qsTypeId="urn:microsoft.com/office/officeart/2005/8/quickstyle/3d2" qsCatId="3D" csTypeId="urn:microsoft.com/office/officeart/2005/8/colors/accent1_2#7" csCatId="accent1" phldr="1"/>
      <dgm:spPr/>
      <dgm:t>
        <a:bodyPr/>
        <a:lstStyle/>
        <a:p>
          <a:endParaRPr lang="en-US"/>
        </a:p>
      </dgm:t>
    </dgm:pt>
    <dgm:pt modelId="{040E1AAA-013F-4BBA-91CD-D4E611C01AEA}">
      <dgm:prSet phldrT="[Text]"/>
      <dgm:spPr/>
      <dgm:t>
        <a:bodyPr/>
        <a:lstStyle/>
        <a:p>
          <a:r>
            <a:rPr lang="en-US" dirty="0"/>
            <a:t>Apply</a:t>
          </a:r>
        </a:p>
      </dgm:t>
    </dgm:pt>
    <dgm:pt modelId="{609D60AA-54C8-4190-92F7-C4D0E7990553}" type="parTrans" cxnId="{ACD29717-6CFE-492D-ACD2-53DFBD735643}">
      <dgm:prSet/>
      <dgm:spPr/>
      <dgm:t>
        <a:bodyPr/>
        <a:lstStyle/>
        <a:p>
          <a:endParaRPr lang="en-US"/>
        </a:p>
      </dgm:t>
    </dgm:pt>
    <dgm:pt modelId="{6123F911-BC5D-4B68-81E0-8618033E598B}" type="sibTrans" cxnId="{ACD29717-6CFE-492D-ACD2-53DFBD735643}">
      <dgm:prSet/>
      <dgm:spPr/>
      <dgm:t>
        <a:bodyPr/>
        <a:lstStyle/>
        <a:p>
          <a:endParaRPr lang="en-US"/>
        </a:p>
      </dgm:t>
    </dgm:pt>
    <dgm:pt modelId="{2EC310E8-0FD5-4298-85E7-D6A1C871C414}">
      <dgm:prSet phldrT="[Text]"/>
      <dgm:spPr/>
      <dgm:t>
        <a:bodyPr/>
        <a:lstStyle/>
        <a:p>
          <a:r>
            <a:rPr lang="en-US" dirty="0"/>
            <a:t>View All Policy</a:t>
          </a:r>
        </a:p>
      </dgm:t>
    </dgm:pt>
    <dgm:pt modelId="{95065B88-170C-4568-97B1-704A2C7B397F}" type="parTrans" cxnId="{71099456-F8E0-46D2-97FC-4D52C91E3FBB}">
      <dgm:prSet/>
      <dgm:spPr/>
      <dgm:t>
        <a:bodyPr/>
        <a:lstStyle/>
        <a:p>
          <a:endParaRPr lang="en-US"/>
        </a:p>
      </dgm:t>
    </dgm:pt>
    <dgm:pt modelId="{E0954702-6D85-4DB6-A9BD-97EE9061775F}" type="sibTrans" cxnId="{71099456-F8E0-46D2-97FC-4D52C91E3FBB}">
      <dgm:prSet/>
      <dgm:spPr/>
      <dgm:t>
        <a:bodyPr/>
        <a:lstStyle/>
        <a:p>
          <a:endParaRPr lang="en-US"/>
        </a:p>
      </dgm:t>
    </dgm:pt>
    <dgm:pt modelId="{9B48531B-91A0-4DD0-BE3E-52C206DA5CB2}" type="pres">
      <dgm:prSet presAssocID="{43556B25-0090-4B14-9BC4-ED624A727997}" presName="layout" presStyleCnt="0">
        <dgm:presLayoutVars>
          <dgm:chMax/>
          <dgm:chPref/>
          <dgm:dir/>
          <dgm:animOne val="branch"/>
          <dgm:animLvl val="lvl"/>
          <dgm:resizeHandles/>
        </dgm:presLayoutVars>
      </dgm:prSet>
      <dgm:spPr/>
    </dgm:pt>
    <dgm:pt modelId="{AA4CC2F6-168B-4377-9188-69039168D168}" type="pres">
      <dgm:prSet presAssocID="{040E1AAA-013F-4BBA-91CD-D4E611C01AEA}" presName="root" presStyleCnt="0">
        <dgm:presLayoutVars>
          <dgm:chMax/>
          <dgm:chPref val="4"/>
        </dgm:presLayoutVars>
      </dgm:prSet>
      <dgm:spPr/>
    </dgm:pt>
    <dgm:pt modelId="{4ADA5150-9C1A-496E-B01D-9ABE34C9D464}" type="pres">
      <dgm:prSet presAssocID="{040E1AAA-013F-4BBA-91CD-D4E611C01AEA}" presName="rootComposite" presStyleCnt="0">
        <dgm:presLayoutVars/>
      </dgm:prSet>
      <dgm:spPr/>
    </dgm:pt>
    <dgm:pt modelId="{70347638-467E-4950-8854-274E5BEA4BAF}" type="pres">
      <dgm:prSet presAssocID="{040E1AAA-013F-4BBA-91CD-D4E611C01AEA}" presName="rootText" presStyleLbl="node0" presStyleIdx="0" presStyleCnt="2">
        <dgm:presLayoutVars>
          <dgm:chMax/>
          <dgm:chPref val="4"/>
        </dgm:presLayoutVars>
      </dgm:prSet>
      <dgm:spPr/>
    </dgm:pt>
    <dgm:pt modelId="{546E0A53-B3E8-420E-BEDC-11CD29F5DD17}" type="pres">
      <dgm:prSet presAssocID="{040E1AAA-013F-4BBA-91CD-D4E611C01AEA}" presName="childShape" presStyleCnt="0">
        <dgm:presLayoutVars>
          <dgm:chMax val="0"/>
          <dgm:chPref val="0"/>
        </dgm:presLayoutVars>
      </dgm:prSet>
      <dgm:spPr/>
    </dgm:pt>
    <dgm:pt modelId="{6F84010B-60EC-44B7-8D5A-8455F94A2A83}" type="pres">
      <dgm:prSet presAssocID="{2EC310E8-0FD5-4298-85E7-D6A1C871C414}" presName="root" presStyleCnt="0">
        <dgm:presLayoutVars>
          <dgm:chMax/>
          <dgm:chPref val="4"/>
        </dgm:presLayoutVars>
      </dgm:prSet>
      <dgm:spPr/>
    </dgm:pt>
    <dgm:pt modelId="{E9777253-60C6-477A-9AEF-A362AF533CD9}" type="pres">
      <dgm:prSet presAssocID="{2EC310E8-0FD5-4298-85E7-D6A1C871C414}" presName="rootComposite" presStyleCnt="0">
        <dgm:presLayoutVars/>
      </dgm:prSet>
      <dgm:spPr/>
    </dgm:pt>
    <dgm:pt modelId="{F8529037-C3D5-4118-B393-8AD45C2A8785}" type="pres">
      <dgm:prSet presAssocID="{2EC310E8-0FD5-4298-85E7-D6A1C871C414}" presName="rootText" presStyleLbl="node0" presStyleIdx="1" presStyleCnt="2">
        <dgm:presLayoutVars>
          <dgm:chMax/>
          <dgm:chPref val="4"/>
        </dgm:presLayoutVars>
      </dgm:prSet>
      <dgm:spPr/>
    </dgm:pt>
    <dgm:pt modelId="{40598A9A-E088-4AE9-A6FA-311738818679}" type="pres">
      <dgm:prSet presAssocID="{2EC310E8-0FD5-4298-85E7-D6A1C871C414}" presName="childShape" presStyleCnt="0">
        <dgm:presLayoutVars>
          <dgm:chMax val="0"/>
          <dgm:chPref val="0"/>
        </dgm:presLayoutVars>
      </dgm:prSet>
      <dgm:spPr/>
    </dgm:pt>
  </dgm:ptLst>
  <dgm:cxnLst>
    <dgm:cxn modelId="{ACD29717-6CFE-492D-ACD2-53DFBD735643}" srcId="{43556B25-0090-4B14-9BC4-ED624A727997}" destId="{040E1AAA-013F-4BBA-91CD-D4E611C01AEA}" srcOrd="0" destOrd="0" parTransId="{609D60AA-54C8-4190-92F7-C4D0E7990553}" sibTransId="{6123F911-BC5D-4B68-81E0-8618033E598B}"/>
    <dgm:cxn modelId="{71099456-F8E0-46D2-97FC-4D52C91E3FBB}" srcId="{43556B25-0090-4B14-9BC4-ED624A727997}" destId="{2EC310E8-0FD5-4298-85E7-D6A1C871C414}" srcOrd="1" destOrd="0" parTransId="{95065B88-170C-4568-97B1-704A2C7B397F}" sibTransId="{E0954702-6D85-4DB6-A9BD-97EE9061775F}"/>
    <dgm:cxn modelId="{85117296-814B-481E-812E-333466F8099F}" type="presOf" srcId="{2EC310E8-0FD5-4298-85E7-D6A1C871C414}" destId="{F8529037-C3D5-4118-B393-8AD45C2A8785}" srcOrd="0" destOrd="0" presId="urn:microsoft.com/office/officeart/2008/layout/PictureAccentList"/>
    <dgm:cxn modelId="{67D9ECEB-D5E0-4B07-89DF-CBB17CBAE131}" type="presOf" srcId="{43556B25-0090-4B14-9BC4-ED624A727997}" destId="{9B48531B-91A0-4DD0-BE3E-52C206DA5CB2}" srcOrd="0" destOrd="0" presId="urn:microsoft.com/office/officeart/2008/layout/PictureAccentList"/>
    <dgm:cxn modelId="{F461C4F7-EE8D-457C-BB7B-A8655DBB4501}" type="presOf" srcId="{040E1AAA-013F-4BBA-91CD-D4E611C01AEA}" destId="{70347638-467E-4950-8854-274E5BEA4BAF}" srcOrd="0" destOrd="0" presId="urn:microsoft.com/office/officeart/2008/layout/PictureAccentList"/>
    <dgm:cxn modelId="{2B27110A-445A-44F8-9CDB-DD0DF3A91FE9}" type="presParOf" srcId="{9B48531B-91A0-4DD0-BE3E-52C206DA5CB2}" destId="{AA4CC2F6-168B-4377-9188-69039168D168}" srcOrd="0" destOrd="0" presId="urn:microsoft.com/office/officeart/2008/layout/PictureAccentList"/>
    <dgm:cxn modelId="{BB4AF5E3-2F4B-4108-9275-492667CBB6C1}" type="presParOf" srcId="{AA4CC2F6-168B-4377-9188-69039168D168}" destId="{4ADA5150-9C1A-496E-B01D-9ABE34C9D464}" srcOrd="0" destOrd="0" presId="urn:microsoft.com/office/officeart/2008/layout/PictureAccentList"/>
    <dgm:cxn modelId="{95E1E5D8-859B-47BE-8D5E-C001FC795532}" type="presParOf" srcId="{4ADA5150-9C1A-496E-B01D-9ABE34C9D464}" destId="{70347638-467E-4950-8854-274E5BEA4BAF}" srcOrd="0" destOrd="0" presId="urn:microsoft.com/office/officeart/2008/layout/PictureAccentList"/>
    <dgm:cxn modelId="{5A814642-CD40-4F9F-8B43-87FA978F65F1}" type="presParOf" srcId="{AA4CC2F6-168B-4377-9188-69039168D168}" destId="{546E0A53-B3E8-420E-BEDC-11CD29F5DD17}" srcOrd="1" destOrd="0" presId="urn:microsoft.com/office/officeart/2008/layout/PictureAccentList"/>
    <dgm:cxn modelId="{D3E02BFC-BC0F-45A1-981E-6770277EFCE1}" type="presParOf" srcId="{9B48531B-91A0-4DD0-BE3E-52C206DA5CB2}" destId="{6F84010B-60EC-44B7-8D5A-8455F94A2A83}" srcOrd="1" destOrd="0" presId="urn:microsoft.com/office/officeart/2008/layout/PictureAccentList"/>
    <dgm:cxn modelId="{85A3611C-838E-458A-87E4-7653B597E5D0}" type="presParOf" srcId="{6F84010B-60EC-44B7-8D5A-8455F94A2A83}" destId="{E9777253-60C6-477A-9AEF-A362AF533CD9}" srcOrd="0" destOrd="0" presId="urn:microsoft.com/office/officeart/2008/layout/PictureAccentList"/>
    <dgm:cxn modelId="{586EC703-432A-4163-9987-2D2098D39182}" type="presParOf" srcId="{E9777253-60C6-477A-9AEF-A362AF533CD9}" destId="{F8529037-C3D5-4118-B393-8AD45C2A8785}" srcOrd="0" destOrd="0" presId="urn:microsoft.com/office/officeart/2008/layout/PictureAccentList"/>
    <dgm:cxn modelId="{AD3557C5-4D47-48F8-88B9-7C6BF103C8A8}" type="presParOf" srcId="{6F84010B-60EC-44B7-8D5A-8455F94A2A83}" destId="{40598A9A-E088-4AE9-A6FA-311738818679}" srcOrd="1" destOrd="0" presId="urn:microsoft.com/office/officeart/2008/layout/PictureAccentList"/>
  </dgm:cxnLst>
  <dgm:bg/>
  <dgm:whole/>
  <dgm:extLst>
    <a:ext uri="http://schemas.microsoft.com/office/drawing/2008/diagram">
      <dsp:dataModelExt xmlns:dsp="http://schemas.microsoft.com/office/drawing/2008/diagram" relId="rId3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357F2710-9BCE-47BA-9570-02365F26412C}" type="doc">
      <dgm:prSet loTypeId="urn:microsoft.com/office/officeart/2005/8/layout/default#2" loCatId="list" qsTypeId="urn:microsoft.com/office/officeart/2005/8/quickstyle/3d2" qsCatId="3D" csTypeId="urn:microsoft.com/office/officeart/2005/8/colors/accent1_2#3" csCatId="accent1" phldr="1"/>
      <dgm:spPr/>
      <dgm:t>
        <a:bodyPr/>
        <a:lstStyle/>
        <a:p>
          <a:endParaRPr lang="en-US"/>
        </a:p>
      </dgm:t>
    </dgm:pt>
    <dgm:pt modelId="{6AFFDE2F-4F5E-4A4C-8E00-F3B5D9896E93}">
      <dgm:prSet phldrT="[Text]"/>
      <dgm:spPr/>
      <dgm:t>
        <a:bodyPr/>
        <a:lstStyle/>
        <a:p>
          <a:r>
            <a:rPr lang="en-US" dirty="0"/>
            <a:t>Admin Dashboard</a:t>
          </a:r>
        </a:p>
      </dgm:t>
    </dgm:pt>
    <dgm:pt modelId="{32C871F6-2AB5-4F68-8C26-E2A97BBCEA8C}" type="parTrans" cxnId="{26D52AC9-A775-40E3-B20C-DEE9D28D8442}">
      <dgm:prSet/>
      <dgm:spPr/>
      <dgm:t>
        <a:bodyPr/>
        <a:lstStyle/>
        <a:p>
          <a:endParaRPr lang="en-US"/>
        </a:p>
      </dgm:t>
    </dgm:pt>
    <dgm:pt modelId="{FE1419CE-69DA-4C36-9406-D057C851044A}" type="sibTrans" cxnId="{26D52AC9-A775-40E3-B20C-DEE9D28D8442}">
      <dgm:prSet/>
      <dgm:spPr/>
      <dgm:t>
        <a:bodyPr/>
        <a:lstStyle/>
        <a:p>
          <a:endParaRPr lang="en-US"/>
        </a:p>
      </dgm:t>
    </dgm:pt>
    <dgm:pt modelId="{894354AC-5589-4E30-A532-9F23FBAA35B9}" type="pres">
      <dgm:prSet presAssocID="{357F2710-9BCE-47BA-9570-02365F26412C}" presName="diagram" presStyleCnt="0">
        <dgm:presLayoutVars>
          <dgm:dir/>
          <dgm:resizeHandles val="exact"/>
        </dgm:presLayoutVars>
      </dgm:prSet>
      <dgm:spPr/>
    </dgm:pt>
    <dgm:pt modelId="{760145E6-E242-4393-845E-96CA339367C7}" type="pres">
      <dgm:prSet presAssocID="{6AFFDE2F-4F5E-4A4C-8E00-F3B5D9896E93}" presName="node" presStyleLbl="node1" presStyleIdx="0" presStyleCnt="1" custScaleX="100330" custScaleY="75085" custLinFactNeighborX="-2887" custLinFactNeighborY="8366">
        <dgm:presLayoutVars>
          <dgm:bulletEnabled val="1"/>
        </dgm:presLayoutVars>
      </dgm:prSet>
      <dgm:spPr/>
    </dgm:pt>
  </dgm:ptLst>
  <dgm:cxnLst>
    <dgm:cxn modelId="{4A135F20-9244-4DA1-8BE8-4D72AA35C8F0}" type="presOf" srcId="{6AFFDE2F-4F5E-4A4C-8E00-F3B5D9896E93}" destId="{760145E6-E242-4393-845E-96CA339367C7}" srcOrd="0" destOrd="0" presId="urn:microsoft.com/office/officeart/2005/8/layout/default#2"/>
    <dgm:cxn modelId="{6580F984-3DCE-4EB0-B89F-39F877BAA60F}" type="presOf" srcId="{357F2710-9BCE-47BA-9570-02365F26412C}" destId="{894354AC-5589-4E30-A532-9F23FBAA35B9}" srcOrd="0" destOrd="0" presId="urn:microsoft.com/office/officeart/2005/8/layout/default#2"/>
    <dgm:cxn modelId="{26D52AC9-A775-40E3-B20C-DEE9D28D8442}" srcId="{357F2710-9BCE-47BA-9570-02365F26412C}" destId="{6AFFDE2F-4F5E-4A4C-8E00-F3B5D9896E93}" srcOrd="0" destOrd="0" parTransId="{32C871F6-2AB5-4F68-8C26-E2A97BBCEA8C}" sibTransId="{FE1419CE-69DA-4C36-9406-D057C851044A}"/>
    <dgm:cxn modelId="{B39F8E6E-8470-4102-8665-6EE63B352E23}" type="presParOf" srcId="{894354AC-5589-4E30-A532-9F23FBAA35B9}" destId="{760145E6-E242-4393-845E-96CA339367C7}" srcOrd="0" destOrd="0" presId="urn:microsoft.com/office/officeart/2005/8/layout/default#2"/>
  </dgm:cxnLst>
  <dgm:bg/>
  <dgm:whole/>
  <dgm:extLst>
    <a:ext uri="http://schemas.microsoft.com/office/drawing/2008/diagram">
      <dsp:dataModelExt xmlns:dsp="http://schemas.microsoft.com/office/drawing/2008/diagram" relId="rId41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F853737B-EA2A-4EB6-AF6D-7DF32408E8AD}" type="doc">
      <dgm:prSet loTypeId="urn:microsoft.com/office/officeart/2005/8/layout/vList5" loCatId="list" qsTypeId="urn:microsoft.com/office/officeart/2005/8/quickstyle/3d1" qsCatId="3D" csTypeId="urn:microsoft.com/office/officeart/2005/8/colors/accent1_2#1" csCatId="accent1" phldr="1"/>
      <dgm:spPr/>
      <dgm:t>
        <a:bodyPr/>
        <a:lstStyle/>
        <a:p>
          <a:endParaRPr lang="en-US"/>
        </a:p>
      </dgm:t>
    </dgm:pt>
    <dgm:pt modelId="{BFA98B6E-CC6A-490E-BECB-8B8EC23F923A}">
      <dgm:prSet custT="1"/>
      <dgm:spPr/>
      <dgm:t>
        <a:bodyPr/>
        <a:lstStyle/>
        <a:p>
          <a:r>
            <a:rPr lang="en-IN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Admin Module</a:t>
          </a:r>
          <a:endParaRPr lang="en-US" sz="20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2ACE83A-129F-433B-8AC0-30638B563AC6}" type="parTrans" cxnId="{52B6A8A4-8BF0-41E8-A0AC-3986F0255808}">
      <dgm:prSet/>
      <dgm:spPr/>
      <dgm:t>
        <a:bodyPr/>
        <a:lstStyle/>
        <a:p>
          <a:endParaRPr lang="en-US"/>
        </a:p>
      </dgm:t>
    </dgm:pt>
    <dgm:pt modelId="{0E1304EA-5232-4CA9-98AD-DA9794A63CBD}" type="sibTrans" cxnId="{52B6A8A4-8BF0-41E8-A0AC-3986F0255808}">
      <dgm:prSet/>
      <dgm:spPr/>
      <dgm:t>
        <a:bodyPr/>
        <a:lstStyle/>
        <a:p>
          <a:endParaRPr lang="en-US"/>
        </a:p>
      </dgm:t>
    </dgm:pt>
    <dgm:pt modelId="{39DA351A-4AC6-45F2-91DD-20AC54D3C045}">
      <dgm:prSet custT="1"/>
      <dgm:spPr/>
      <dgm:t>
        <a:bodyPr/>
        <a:lstStyle/>
        <a:p>
          <a:r>
            <a:rPr lang="en-IN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Customer Module</a:t>
          </a:r>
          <a:endParaRPr lang="en-US" sz="20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3AB28EA-43BD-41FA-A1E9-446E1663E1AD}" type="parTrans" cxnId="{364A64CD-FB60-49F7-B7B5-8E359994608E}">
      <dgm:prSet/>
      <dgm:spPr/>
      <dgm:t>
        <a:bodyPr/>
        <a:lstStyle/>
        <a:p>
          <a:endParaRPr lang="en-US"/>
        </a:p>
      </dgm:t>
    </dgm:pt>
    <dgm:pt modelId="{26C7EE19-2463-4D2F-B980-C6E4C0E855D1}" type="sibTrans" cxnId="{364A64CD-FB60-49F7-B7B5-8E359994608E}">
      <dgm:prSet/>
      <dgm:spPr/>
      <dgm:t>
        <a:bodyPr/>
        <a:lstStyle/>
        <a:p>
          <a:endParaRPr lang="en-US"/>
        </a:p>
      </dgm:t>
    </dgm:pt>
    <dgm:pt modelId="{CDE24439-9DA7-457B-9AF7-2E99D879FB0F}">
      <dgm:prSet custT="1"/>
      <dgm:spPr/>
      <dgm:t>
        <a:bodyPr/>
        <a:lstStyle/>
        <a:p>
          <a:r>
            <a:rPr lang="en-IN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Testing Module</a:t>
          </a:r>
          <a:endParaRPr lang="en-US" sz="20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C8C8DF1-D634-4410-BAD2-B330C9C359A7}" type="parTrans" cxnId="{E1E41959-4922-4E9A-9046-0E452B4AAFDB}">
      <dgm:prSet/>
      <dgm:spPr/>
      <dgm:t>
        <a:bodyPr/>
        <a:lstStyle/>
        <a:p>
          <a:endParaRPr lang="en-US"/>
        </a:p>
      </dgm:t>
    </dgm:pt>
    <dgm:pt modelId="{AE853149-B0CF-4298-B921-95E8A5DBE2A1}" type="sibTrans" cxnId="{E1E41959-4922-4E9A-9046-0E452B4AAFDB}">
      <dgm:prSet/>
      <dgm:spPr/>
      <dgm:t>
        <a:bodyPr/>
        <a:lstStyle/>
        <a:p>
          <a:endParaRPr lang="en-US"/>
        </a:p>
      </dgm:t>
    </dgm:pt>
    <dgm:pt modelId="{34A5DD7E-8063-47F5-A3CC-64029E9C1B2B}">
      <dgm:prSet custT="1"/>
      <dgm:spPr/>
      <dgm:t>
        <a:bodyPr/>
        <a:lstStyle/>
        <a:p>
          <a:r>
            <a:rPr lang="en-US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Q</a:t>
          </a:r>
          <a:r>
            <a:rPr lang="en-US" sz="2000" baseline="0" dirty="0">
              <a:latin typeface="Times New Roman" panose="02020603050405020304" pitchFamily="18" charset="0"/>
              <a:cs typeface="Times New Roman" panose="02020603050405020304" pitchFamily="18" charset="0"/>
            </a:rPr>
            <a:t> &amp; A Module</a:t>
          </a:r>
          <a:endParaRPr lang="en-US" sz="20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7DA61E9-3095-4C4B-BF98-B3CFBA4E1512}" type="sibTrans" cxnId="{B6D3B30A-3829-45B5-BD18-0364DCDA75FB}">
      <dgm:prSet/>
      <dgm:spPr/>
      <dgm:t>
        <a:bodyPr/>
        <a:lstStyle/>
        <a:p>
          <a:endParaRPr lang="en-US"/>
        </a:p>
      </dgm:t>
    </dgm:pt>
    <dgm:pt modelId="{3D5FE56A-28D3-4515-B6BD-85C5B39F623F}" type="parTrans" cxnId="{B6D3B30A-3829-45B5-BD18-0364DCDA75FB}">
      <dgm:prSet/>
      <dgm:spPr/>
      <dgm:t>
        <a:bodyPr/>
        <a:lstStyle/>
        <a:p>
          <a:endParaRPr lang="en-US"/>
        </a:p>
      </dgm:t>
    </dgm:pt>
    <dgm:pt modelId="{63C55195-6A1A-4B1D-9611-202013E71284}">
      <dgm:prSet custT="1"/>
      <dgm:spPr/>
      <dgm:t>
        <a:bodyPr/>
        <a:lstStyle/>
        <a:p>
          <a:r>
            <a:rPr lang="en-IN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Customer Policy Dashboard</a:t>
          </a:r>
          <a:endParaRPr lang="en-US" sz="20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F2E48E0-97F2-4B57-8061-B9FDA85B8759}" type="sibTrans" cxnId="{F1BCE2B2-4752-4AD6-90E9-DE7C4F054CD3}">
      <dgm:prSet/>
      <dgm:spPr/>
      <dgm:t>
        <a:bodyPr/>
        <a:lstStyle/>
        <a:p>
          <a:endParaRPr lang="en-US"/>
        </a:p>
      </dgm:t>
    </dgm:pt>
    <dgm:pt modelId="{9D05D308-B8D2-43C1-912C-53FDF2E3644C}" type="parTrans" cxnId="{F1BCE2B2-4752-4AD6-90E9-DE7C4F054CD3}">
      <dgm:prSet/>
      <dgm:spPr/>
      <dgm:t>
        <a:bodyPr/>
        <a:lstStyle/>
        <a:p>
          <a:endParaRPr lang="en-US"/>
        </a:p>
      </dgm:t>
    </dgm:pt>
    <dgm:pt modelId="{858BE835-262B-4D29-99FA-A02DB80F99E7}">
      <dgm:prSet custT="1"/>
      <dgm:spPr/>
      <dgm:t>
        <a:bodyPr/>
        <a:lstStyle/>
        <a:p>
          <a:r>
            <a:rPr lang="en-US" sz="2000" dirty="0"/>
            <a:t>Admin Policy dashboard</a:t>
          </a:r>
        </a:p>
      </dgm:t>
    </dgm:pt>
    <dgm:pt modelId="{10870F24-8C0E-4142-8CA9-B7AA34D459E2}" type="sibTrans" cxnId="{98702216-504D-40BE-B940-8B4AA0574187}">
      <dgm:prSet/>
      <dgm:spPr/>
      <dgm:t>
        <a:bodyPr/>
        <a:lstStyle/>
        <a:p>
          <a:endParaRPr lang="en-US"/>
        </a:p>
      </dgm:t>
    </dgm:pt>
    <dgm:pt modelId="{33A260A7-5BBA-4FEF-96F0-15ECBCF1AF4E}" type="parTrans" cxnId="{98702216-504D-40BE-B940-8B4AA0574187}">
      <dgm:prSet/>
      <dgm:spPr/>
      <dgm:t>
        <a:bodyPr/>
        <a:lstStyle/>
        <a:p>
          <a:endParaRPr lang="en-US"/>
        </a:p>
      </dgm:t>
    </dgm:pt>
    <dgm:pt modelId="{7E6EFC0C-FCA1-407E-819A-5F75223F47E2}" type="pres">
      <dgm:prSet presAssocID="{F853737B-EA2A-4EB6-AF6D-7DF32408E8AD}" presName="Name0" presStyleCnt="0">
        <dgm:presLayoutVars>
          <dgm:dir/>
          <dgm:animLvl val="lvl"/>
          <dgm:resizeHandles val="exact"/>
        </dgm:presLayoutVars>
      </dgm:prSet>
      <dgm:spPr/>
    </dgm:pt>
    <dgm:pt modelId="{0739A0DF-FD4D-4CC3-8524-9B697FA26927}" type="pres">
      <dgm:prSet presAssocID="{BFA98B6E-CC6A-490E-BECB-8B8EC23F923A}" presName="linNode" presStyleCnt="0"/>
      <dgm:spPr/>
    </dgm:pt>
    <dgm:pt modelId="{69F88E48-B16D-436B-9D99-830B14ED5E42}" type="pres">
      <dgm:prSet presAssocID="{BFA98B6E-CC6A-490E-BECB-8B8EC23F923A}" presName="parentText" presStyleLbl="node1" presStyleIdx="0" presStyleCnt="6">
        <dgm:presLayoutVars>
          <dgm:chMax val="1"/>
          <dgm:bulletEnabled val="1"/>
        </dgm:presLayoutVars>
      </dgm:prSet>
      <dgm:spPr/>
    </dgm:pt>
    <dgm:pt modelId="{CA4C8758-5809-4839-A933-1D71F5C35994}" type="pres">
      <dgm:prSet presAssocID="{0E1304EA-5232-4CA9-98AD-DA9794A63CBD}" presName="sp" presStyleCnt="0"/>
      <dgm:spPr/>
    </dgm:pt>
    <dgm:pt modelId="{E8A43B87-2C26-4661-B3A7-7188744261F4}" type="pres">
      <dgm:prSet presAssocID="{39DA351A-4AC6-45F2-91DD-20AC54D3C045}" presName="linNode" presStyleCnt="0"/>
      <dgm:spPr/>
    </dgm:pt>
    <dgm:pt modelId="{32BC6D9D-87EF-4670-8931-E6BD81E5AA61}" type="pres">
      <dgm:prSet presAssocID="{39DA351A-4AC6-45F2-91DD-20AC54D3C045}" presName="parentText" presStyleLbl="node1" presStyleIdx="1" presStyleCnt="6">
        <dgm:presLayoutVars>
          <dgm:chMax val="1"/>
          <dgm:bulletEnabled val="1"/>
        </dgm:presLayoutVars>
      </dgm:prSet>
      <dgm:spPr/>
    </dgm:pt>
    <dgm:pt modelId="{7C17B3E1-5787-45DE-AD6C-E0EF8D286025}" type="pres">
      <dgm:prSet presAssocID="{26C7EE19-2463-4D2F-B980-C6E4C0E855D1}" presName="sp" presStyleCnt="0"/>
      <dgm:spPr/>
    </dgm:pt>
    <dgm:pt modelId="{63FB54C9-AA84-4F57-9F8A-2B04D0B253F0}" type="pres">
      <dgm:prSet presAssocID="{858BE835-262B-4D29-99FA-A02DB80F99E7}" presName="linNode" presStyleCnt="0"/>
      <dgm:spPr/>
    </dgm:pt>
    <dgm:pt modelId="{0C5900E0-0793-4BEA-A128-8DE4C3C7C37B}" type="pres">
      <dgm:prSet presAssocID="{858BE835-262B-4D29-99FA-A02DB80F99E7}" presName="parentText" presStyleLbl="node1" presStyleIdx="2" presStyleCnt="6">
        <dgm:presLayoutVars>
          <dgm:chMax val="1"/>
          <dgm:bulletEnabled val="1"/>
        </dgm:presLayoutVars>
      </dgm:prSet>
      <dgm:spPr/>
    </dgm:pt>
    <dgm:pt modelId="{6F3E9476-C953-4E13-BF78-8C42FE8051F3}" type="pres">
      <dgm:prSet presAssocID="{10870F24-8C0E-4142-8CA9-B7AA34D459E2}" presName="sp" presStyleCnt="0"/>
      <dgm:spPr/>
    </dgm:pt>
    <dgm:pt modelId="{F1D3451B-8C72-4A69-B678-C9395BA5640E}" type="pres">
      <dgm:prSet presAssocID="{63C55195-6A1A-4B1D-9611-202013E71284}" presName="linNode" presStyleCnt="0"/>
      <dgm:spPr/>
    </dgm:pt>
    <dgm:pt modelId="{6F60BDF0-D4EB-426A-93AA-C284BF809A28}" type="pres">
      <dgm:prSet presAssocID="{63C55195-6A1A-4B1D-9611-202013E71284}" presName="parentText" presStyleLbl="node1" presStyleIdx="3" presStyleCnt="6">
        <dgm:presLayoutVars>
          <dgm:chMax val="1"/>
          <dgm:bulletEnabled val="1"/>
        </dgm:presLayoutVars>
      </dgm:prSet>
      <dgm:spPr/>
    </dgm:pt>
    <dgm:pt modelId="{33A1133E-3673-4B57-8D44-33DDAC57FF7E}" type="pres">
      <dgm:prSet presAssocID="{BF2E48E0-97F2-4B57-8061-B9FDA85B8759}" presName="sp" presStyleCnt="0"/>
      <dgm:spPr/>
    </dgm:pt>
    <dgm:pt modelId="{10000760-E84F-4BFA-9CFB-0D4FFEBD9B63}" type="pres">
      <dgm:prSet presAssocID="{34A5DD7E-8063-47F5-A3CC-64029E9C1B2B}" presName="linNode" presStyleCnt="0"/>
      <dgm:spPr/>
    </dgm:pt>
    <dgm:pt modelId="{189C39F3-ADAC-437B-B391-37A7D5C2374B}" type="pres">
      <dgm:prSet presAssocID="{34A5DD7E-8063-47F5-A3CC-64029E9C1B2B}" presName="parentText" presStyleLbl="node1" presStyleIdx="4" presStyleCnt="6">
        <dgm:presLayoutVars>
          <dgm:chMax val="1"/>
          <dgm:bulletEnabled val="1"/>
        </dgm:presLayoutVars>
      </dgm:prSet>
      <dgm:spPr/>
    </dgm:pt>
    <dgm:pt modelId="{A8CAD201-DE88-4886-B246-2573C1A5431D}" type="pres">
      <dgm:prSet presAssocID="{A7DA61E9-3095-4C4B-BF98-B3CFBA4E1512}" presName="sp" presStyleCnt="0"/>
      <dgm:spPr/>
    </dgm:pt>
    <dgm:pt modelId="{259BD0BD-9FED-437D-8062-1527296F2C16}" type="pres">
      <dgm:prSet presAssocID="{CDE24439-9DA7-457B-9AF7-2E99D879FB0F}" presName="linNode" presStyleCnt="0"/>
      <dgm:spPr/>
    </dgm:pt>
    <dgm:pt modelId="{073B8625-D42B-4661-96D5-947F268ACB72}" type="pres">
      <dgm:prSet presAssocID="{CDE24439-9DA7-457B-9AF7-2E99D879FB0F}" presName="parentText" presStyleLbl="node1" presStyleIdx="5" presStyleCnt="6" custLinFactNeighborX="-232" custLinFactNeighborY="172">
        <dgm:presLayoutVars>
          <dgm:chMax val="1"/>
          <dgm:bulletEnabled val="1"/>
        </dgm:presLayoutVars>
      </dgm:prSet>
      <dgm:spPr/>
    </dgm:pt>
  </dgm:ptLst>
  <dgm:cxnLst>
    <dgm:cxn modelId="{C29C700A-F7B8-48C7-B313-830CD3D9F766}" type="presOf" srcId="{63C55195-6A1A-4B1D-9611-202013E71284}" destId="{6F60BDF0-D4EB-426A-93AA-C284BF809A28}" srcOrd="0" destOrd="0" presId="urn:microsoft.com/office/officeart/2005/8/layout/vList5"/>
    <dgm:cxn modelId="{B6D3B30A-3829-45B5-BD18-0364DCDA75FB}" srcId="{F853737B-EA2A-4EB6-AF6D-7DF32408E8AD}" destId="{34A5DD7E-8063-47F5-A3CC-64029E9C1B2B}" srcOrd="4" destOrd="0" parTransId="{3D5FE56A-28D3-4515-B6BD-85C5B39F623F}" sibTransId="{A7DA61E9-3095-4C4B-BF98-B3CFBA4E1512}"/>
    <dgm:cxn modelId="{98702216-504D-40BE-B940-8B4AA0574187}" srcId="{F853737B-EA2A-4EB6-AF6D-7DF32408E8AD}" destId="{858BE835-262B-4D29-99FA-A02DB80F99E7}" srcOrd="2" destOrd="0" parTransId="{33A260A7-5BBA-4FEF-96F0-15ECBCF1AF4E}" sibTransId="{10870F24-8C0E-4142-8CA9-B7AA34D459E2}"/>
    <dgm:cxn modelId="{34429D3B-2881-4A35-91D1-2418C9720CB4}" type="presOf" srcId="{F853737B-EA2A-4EB6-AF6D-7DF32408E8AD}" destId="{7E6EFC0C-FCA1-407E-819A-5F75223F47E2}" srcOrd="0" destOrd="0" presId="urn:microsoft.com/office/officeart/2005/8/layout/vList5"/>
    <dgm:cxn modelId="{54687A43-EC53-4FF8-8DA9-448BBA21F89A}" type="presOf" srcId="{858BE835-262B-4D29-99FA-A02DB80F99E7}" destId="{0C5900E0-0793-4BEA-A128-8DE4C3C7C37B}" srcOrd="0" destOrd="0" presId="urn:microsoft.com/office/officeart/2005/8/layout/vList5"/>
    <dgm:cxn modelId="{E1E41959-4922-4E9A-9046-0E452B4AAFDB}" srcId="{F853737B-EA2A-4EB6-AF6D-7DF32408E8AD}" destId="{CDE24439-9DA7-457B-9AF7-2E99D879FB0F}" srcOrd="5" destOrd="0" parTransId="{6C8C8DF1-D634-4410-BAD2-B330C9C359A7}" sibTransId="{AE853149-B0CF-4298-B921-95E8A5DBE2A1}"/>
    <dgm:cxn modelId="{52B6A8A4-8BF0-41E8-A0AC-3986F0255808}" srcId="{F853737B-EA2A-4EB6-AF6D-7DF32408E8AD}" destId="{BFA98B6E-CC6A-490E-BECB-8B8EC23F923A}" srcOrd="0" destOrd="0" parTransId="{A2ACE83A-129F-433B-8AC0-30638B563AC6}" sibTransId="{0E1304EA-5232-4CA9-98AD-DA9794A63CBD}"/>
    <dgm:cxn modelId="{F1BCE2B2-4752-4AD6-90E9-DE7C4F054CD3}" srcId="{F853737B-EA2A-4EB6-AF6D-7DF32408E8AD}" destId="{63C55195-6A1A-4B1D-9611-202013E71284}" srcOrd="3" destOrd="0" parTransId="{9D05D308-B8D2-43C1-912C-53FDF2E3644C}" sibTransId="{BF2E48E0-97F2-4B57-8061-B9FDA85B8759}"/>
    <dgm:cxn modelId="{1A0AEDC3-3F8A-4AD9-B3B0-F9D91F1F9109}" type="presOf" srcId="{34A5DD7E-8063-47F5-A3CC-64029E9C1B2B}" destId="{189C39F3-ADAC-437B-B391-37A7D5C2374B}" srcOrd="0" destOrd="0" presId="urn:microsoft.com/office/officeart/2005/8/layout/vList5"/>
    <dgm:cxn modelId="{06A8A6C9-D971-4152-9CEF-BE044419D0A6}" type="presOf" srcId="{CDE24439-9DA7-457B-9AF7-2E99D879FB0F}" destId="{073B8625-D42B-4661-96D5-947F268ACB72}" srcOrd="0" destOrd="0" presId="urn:microsoft.com/office/officeart/2005/8/layout/vList5"/>
    <dgm:cxn modelId="{364A64CD-FB60-49F7-B7B5-8E359994608E}" srcId="{F853737B-EA2A-4EB6-AF6D-7DF32408E8AD}" destId="{39DA351A-4AC6-45F2-91DD-20AC54D3C045}" srcOrd="1" destOrd="0" parTransId="{C3AB28EA-43BD-41FA-A1E9-446E1663E1AD}" sibTransId="{26C7EE19-2463-4D2F-B980-C6E4C0E855D1}"/>
    <dgm:cxn modelId="{169AF2F3-1AF7-481A-9F8E-725986778125}" type="presOf" srcId="{39DA351A-4AC6-45F2-91DD-20AC54D3C045}" destId="{32BC6D9D-87EF-4670-8931-E6BD81E5AA61}" srcOrd="0" destOrd="0" presId="urn:microsoft.com/office/officeart/2005/8/layout/vList5"/>
    <dgm:cxn modelId="{18AE25F8-B72E-4844-8B24-84F577477A12}" type="presOf" srcId="{BFA98B6E-CC6A-490E-BECB-8B8EC23F923A}" destId="{69F88E48-B16D-436B-9D99-830B14ED5E42}" srcOrd="0" destOrd="0" presId="urn:microsoft.com/office/officeart/2005/8/layout/vList5"/>
    <dgm:cxn modelId="{94070231-10C8-4921-B04D-6C96147F3C2C}" type="presParOf" srcId="{7E6EFC0C-FCA1-407E-819A-5F75223F47E2}" destId="{0739A0DF-FD4D-4CC3-8524-9B697FA26927}" srcOrd="0" destOrd="0" presId="urn:microsoft.com/office/officeart/2005/8/layout/vList5"/>
    <dgm:cxn modelId="{B55B3465-F3CE-4553-A3AC-624421D5EC33}" type="presParOf" srcId="{0739A0DF-FD4D-4CC3-8524-9B697FA26927}" destId="{69F88E48-B16D-436B-9D99-830B14ED5E42}" srcOrd="0" destOrd="0" presId="urn:microsoft.com/office/officeart/2005/8/layout/vList5"/>
    <dgm:cxn modelId="{69A4B5BB-2793-4A9C-87EF-A63AAF9FB641}" type="presParOf" srcId="{7E6EFC0C-FCA1-407E-819A-5F75223F47E2}" destId="{CA4C8758-5809-4839-A933-1D71F5C35994}" srcOrd="1" destOrd="0" presId="urn:microsoft.com/office/officeart/2005/8/layout/vList5"/>
    <dgm:cxn modelId="{BBBC5F2F-67F8-4D85-A9AD-A868BB5F9971}" type="presParOf" srcId="{7E6EFC0C-FCA1-407E-819A-5F75223F47E2}" destId="{E8A43B87-2C26-4661-B3A7-7188744261F4}" srcOrd="2" destOrd="0" presId="urn:microsoft.com/office/officeart/2005/8/layout/vList5"/>
    <dgm:cxn modelId="{CA5684B7-2F9E-496B-95F2-EAE05D0ADBB7}" type="presParOf" srcId="{E8A43B87-2C26-4661-B3A7-7188744261F4}" destId="{32BC6D9D-87EF-4670-8931-E6BD81E5AA61}" srcOrd="0" destOrd="0" presId="urn:microsoft.com/office/officeart/2005/8/layout/vList5"/>
    <dgm:cxn modelId="{B7265CC0-6D41-4FB2-8211-9A7BAA5B7F3C}" type="presParOf" srcId="{7E6EFC0C-FCA1-407E-819A-5F75223F47E2}" destId="{7C17B3E1-5787-45DE-AD6C-E0EF8D286025}" srcOrd="3" destOrd="0" presId="urn:microsoft.com/office/officeart/2005/8/layout/vList5"/>
    <dgm:cxn modelId="{16738EE3-247D-4F4D-95C6-6EE2FF31148D}" type="presParOf" srcId="{7E6EFC0C-FCA1-407E-819A-5F75223F47E2}" destId="{63FB54C9-AA84-4F57-9F8A-2B04D0B253F0}" srcOrd="4" destOrd="0" presId="urn:microsoft.com/office/officeart/2005/8/layout/vList5"/>
    <dgm:cxn modelId="{D2DF5C95-3D28-4157-A9C5-76424C615201}" type="presParOf" srcId="{63FB54C9-AA84-4F57-9F8A-2B04D0B253F0}" destId="{0C5900E0-0793-4BEA-A128-8DE4C3C7C37B}" srcOrd="0" destOrd="0" presId="urn:microsoft.com/office/officeart/2005/8/layout/vList5"/>
    <dgm:cxn modelId="{6891EE02-751B-4698-BB4B-F3402D7203AE}" type="presParOf" srcId="{7E6EFC0C-FCA1-407E-819A-5F75223F47E2}" destId="{6F3E9476-C953-4E13-BF78-8C42FE8051F3}" srcOrd="5" destOrd="0" presId="urn:microsoft.com/office/officeart/2005/8/layout/vList5"/>
    <dgm:cxn modelId="{D3A99F12-B0DE-4681-9D29-41B482ED529B}" type="presParOf" srcId="{7E6EFC0C-FCA1-407E-819A-5F75223F47E2}" destId="{F1D3451B-8C72-4A69-B678-C9395BA5640E}" srcOrd="6" destOrd="0" presId="urn:microsoft.com/office/officeart/2005/8/layout/vList5"/>
    <dgm:cxn modelId="{5366D593-9E3D-4B7F-AD71-8D4253FA7DD8}" type="presParOf" srcId="{F1D3451B-8C72-4A69-B678-C9395BA5640E}" destId="{6F60BDF0-D4EB-426A-93AA-C284BF809A28}" srcOrd="0" destOrd="0" presId="urn:microsoft.com/office/officeart/2005/8/layout/vList5"/>
    <dgm:cxn modelId="{F7465A3B-6BC9-42DE-A7D5-15F08B7D6698}" type="presParOf" srcId="{7E6EFC0C-FCA1-407E-819A-5F75223F47E2}" destId="{33A1133E-3673-4B57-8D44-33DDAC57FF7E}" srcOrd="7" destOrd="0" presId="urn:microsoft.com/office/officeart/2005/8/layout/vList5"/>
    <dgm:cxn modelId="{7A3E7C65-CD5F-4FEC-B063-2AF15E029DC5}" type="presParOf" srcId="{7E6EFC0C-FCA1-407E-819A-5F75223F47E2}" destId="{10000760-E84F-4BFA-9CFB-0D4FFEBD9B63}" srcOrd="8" destOrd="0" presId="urn:microsoft.com/office/officeart/2005/8/layout/vList5"/>
    <dgm:cxn modelId="{D897859D-7FC8-40F8-9D5D-793C8949B720}" type="presParOf" srcId="{10000760-E84F-4BFA-9CFB-0D4FFEBD9B63}" destId="{189C39F3-ADAC-437B-B391-37A7D5C2374B}" srcOrd="0" destOrd="0" presId="urn:microsoft.com/office/officeart/2005/8/layout/vList5"/>
    <dgm:cxn modelId="{05D4AD69-BDA8-4593-A8D9-4AE5882C2F0E}" type="presParOf" srcId="{7E6EFC0C-FCA1-407E-819A-5F75223F47E2}" destId="{A8CAD201-DE88-4886-B246-2573C1A5431D}" srcOrd="9" destOrd="0" presId="urn:microsoft.com/office/officeart/2005/8/layout/vList5"/>
    <dgm:cxn modelId="{97C4E7C0-C834-4230-AA98-3BB28CDE3CC1}" type="presParOf" srcId="{7E6EFC0C-FCA1-407E-819A-5F75223F47E2}" destId="{259BD0BD-9FED-437D-8062-1527296F2C16}" srcOrd="10" destOrd="0" presId="urn:microsoft.com/office/officeart/2005/8/layout/vList5"/>
    <dgm:cxn modelId="{DC23B817-F96C-4959-A3FA-843C6867E2B6}" type="presParOf" srcId="{259BD0BD-9FED-437D-8062-1527296F2C16}" destId="{073B8625-D42B-4661-96D5-947F268ACB72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FEF7976-203C-4B6C-8EE7-95EA70650A50}">
      <dsp:nvSpPr>
        <dsp:cNvPr id="0" name=""/>
        <dsp:cNvSpPr/>
      </dsp:nvSpPr>
      <dsp:spPr>
        <a:xfrm>
          <a:off x="1760608" y="561724"/>
          <a:ext cx="2637303" cy="2637303"/>
        </a:xfrm>
        <a:prstGeom prst="blockArc">
          <a:avLst>
            <a:gd name="adj1" fmla="val 11117011"/>
            <a:gd name="adj2" fmla="val 15826768"/>
            <a:gd name="adj3" fmla="val 464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58F53FC-B44E-4445-9809-EB41E66E5BD4}">
      <dsp:nvSpPr>
        <dsp:cNvPr id="0" name=""/>
        <dsp:cNvSpPr/>
      </dsp:nvSpPr>
      <dsp:spPr>
        <a:xfrm>
          <a:off x="1761027" y="329132"/>
          <a:ext cx="2637303" cy="2637303"/>
        </a:xfrm>
        <a:prstGeom prst="blockArc">
          <a:avLst>
            <a:gd name="adj1" fmla="val 5774356"/>
            <a:gd name="adj2" fmla="val 10495384"/>
            <a:gd name="adj3" fmla="val 464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D40D681-E52E-40C3-A9E7-9AFC85ACBC7B}">
      <dsp:nvSpPr>
        <dsp:cNvPr id="0" name=""/>
        <dsp:cNvSpPr/>
      </dsp:nvSpPr>
      <dsp:spPr>
        <a:xfrm>
          <a:off x="1557301" y="323080"/>
          <a:ext cx="2637303" cy="2637303"/>
        </a:xfrm>
        <a:prstGeom prst="blockArc">
          <a:avLst>
            <a:gd name="adj1" fmla="val 318012"/>
            <a:gd name="adj2" fmla="val 5229808"/>
            <a:gd name="adj3" fmla="val 464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9056B41-2B5D-4F44-B62F-A0460C3EE6FD}">
      <dsp:nvSpPr>
        <dsp:cNvPr id="0" name=""/>
        <dsp:cNvSpPr/>
      </dsp:nvSpPr>
      <dsp:spPr>
        <a:xfrm>
          <a:off x="1557942" y="567761"/>
          <a:ext cx="2637303" cy="2637303"/>
        </a:xfrm>
        <a:prstGeom prst="blockArc">
          <a:avLst>
            <a:gd name="adj1" fmla="val 16368478"/>
            <a:gd name="adj2" fmla="val 21263980"/>
            <a:gd name="adj3" fmla="val 464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991BE51-F3A4-4772-A931-E7746A1A91E3}">
      <dsp:nvSpPr>
        <dsp:cNvPr id="0" name=""/>
        <dsp:cNvSpPr/>
      </dsp:nvSpPr>
      <dsp:spPr bwMode="white">
        <a:xfrm>
          <a:off x="2364525" y="1107225"/>
          <a:ext cx="1214549" cy="1214549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HOMEPAGE</a:t>
          </a:r>
        </a:p>
      </dsp:txBody>
      <dsp:txXfrm>
        <a:off x="2542392" y="1285092"/>
        <a:ext cx="858815" cy="858815"/>
      </dsp:txXfrm>
    </dsp:sp>
    <dsp:sp modelId="{8954E83A-07AF-406E-9A85-DA07B1F79E6F}">
      <dsp:nvSpPr>
        <dsp:cNvPr id="0" name=""/>
        <dsp:cNvSpPr/>
      </dsp:nvSpPr>
      <dsp:spPr bwMode="white">
        <a:xfrm>
          <a:off x="2514601" y="174822"/>
          <a:ext cx="850184" cy="850184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Customer </a:t>
          </a:r>
        </a:p>
      </dsp:txBody>
      <dsp:txXfrm>
        <a:off x="2639108" y="299329"/>
        <a:ext cx="601170" cy="601170"/>
      </dsp:txXfrm>
    </dsp:sp>
    <dsp:sp modelId="{8D2C43F2-9EBF-410B-8A07-D5B257343D40}">
      <dsp:nvSpPr>
        <dsp:cNvPr id="0" name=""/>
        <dsp:cNvSpPr/>
      </dsp:nvSpPr>
      <dsp:spPr bwMode="white">
        <a:xfrm>
          <a:off x="3733398" y="1335622"/>
          <a:ext cx="850184" cy="850184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Admin</a:t>
          </a:r>
        </a:p>
      </dsp:txBody>
      <dsp:txXfrm>
        <a:off x="3857905" y="1460129"/>
        <a:ext cx="601170" cy="601170"/>
      </dsp:txXfrm>
    </dsp:sp>
    <dsp:sp modelId="{AAD7C848-C516-4703-BD91-5923F1763CC9}">
      <dsp:nvSpPr>
        <dsp:cNvPr id="0" name=""/>
        <dsp:cNvSpPr/>
      </dsp:nvSpPr>
      <dsp:spPr bwMode="white">
        <a:xfrm>
          <a:off x="2514601" y="2503107"/>
          <a:ext cx="850184" cy="850184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About us</a:t>
          </a:r>
        </a:p>
      </dsp:txBody>
      <dsp:txXfrm>
        <a:off x="2639108" y="2627614"/>
        <a:ext cx="601170" cy="601170"/>
      </dsp:txXfrm>
    </dsp:sp>
    <dsp:sp modelId="{C2D13A27-78B8-4BEC-BD2A-84B28D6E34E4}">
      <dsp:nvSpPr>
        <dsp:cNvPr id="0" name=""/>
        <dsp:cNvSpPr/>
      </dsp:nvSpPr>
      <dsp:spPr bwMode="white">
        <a:xfrm>
          <a:off x="1371595" y="1336675"/>
          <a:ext cx="850184" cy="850184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Contact us</a:t>
          </a:r>
        </a:p>
      </dsp:txBody>
      <dsp:txXfrm>
        <a:off x="1496102" y="1461182"/>
        <a:ext cx="601170" cy="60117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F8F198-A899-4FA8-BD1B-00BC1D3F2FB1}">
      <dsp:nvSpPr>
        <dsp:cNvPr id="0" name=""/>
        <dsp:cNvSpPr/>
      </dsp:nvSpPr>
      <dsp:spPr bwMode="white">
        <a:xfrm>
          <a:off x="0" y="0"/>
          <a:ext cx="2046179" cy="770698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Registration Page</a:t>
          </a:r>
        </a:p>
      </dsp:txBody>
      <dsp:txXfrm>
        <a:off x="0" y="0"/>
        <a:ext cx="2046179" cy="770698"/>
      </dsp:txXfrm>
    </dsp:sp>
    <dsp:sp modelId="{D431A3FB-CB28-4FF7-AA55-A2E1BC735B1A}">
      <dsp:nvSpPr>
        <dsp:cNvPr id="0" name=""/>
        <dsp:cNvSpPr/>
      </dsp:nvSpPr>
      <dsp:spPr bwMode="white">
        <a:xfrm>
          <a:off x="3200399" y="0"/>
          <a:ext cx="1600471" cy="770698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Login      Page</a:t>
          </a:r>
        </a:p>
      </dsp:txBody>
      <dsp:txXfrm>
        <a:off x="3200399" y="0"/>
        <a:ext cx="1600471" cy="77069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60145E6-E242-4393-845E-96CA339367C7}">
      <dsp:nvSpPr>
        <dsp:cNvPr id="0" name=""/>
        <dsp:cNvSpPr/>
      </dsp:nvSpPr>
      <dsp:spPr bwMode="white">
        <a:xfrm>
          <a:off x="0" y="78104"/>
          <a:ext cx="1523056" cy="683895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User Dashboard</a:t>
          </a:r>
        </a:p>
      </dsp:txBody>
      <dsp:txXfrm>
        <a:off x="0" y="78104"/>
        <a:ext cx="1523056" cy="68389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26E17C-0945-45A9-B81B-5017597B52BC}">
      <dsp:nvSpPr>
        <dsp:cNvPr id="0" name=""/>
        <dsp:cNvSpPr/>
      </dsp:nvSpPr>
      <dsp:spPr>
        <a:xfrm rot="5400000">
          <a:off x="1431792" y="293262"/>
          <a:ext cx="939274" cy="817168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Questions</a:t>
          </a:r>
        </a:p>
      </dsp:txBody>
      <dsp:txXfrm rot="-5400000">
        <a:off x="1620187" y="378579"/>
        <a:ext cx="562484" cy="646534"/>
      </dsp:txXfrm>
    </dsp:sp>
    <dsp:sp modelId="{D732E470-3EC2-4A41-8220-0071018E200C}">
      <dsp:nvSpPr>
        <dsp:cNvPr id="0" name=""/>
        <dsp:cNvSpPr/>
      </dsp:nvSpPr>
      <dsp:spPr>
        <a:xfrm>
          <a:off x="2334810" y="420064"/>
          <a:ext cx="1048230" cy="5635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 dirty="0"/>
        </a:p>
      </dsp:txBody>
      <dsp:txXfrm>
        <a:off x="2334810" y="420064"/>
        <a:ext cx="1048230" cy="563564"/>
      </dsp:txXfrm>
    </dsp:sp>
    <dsp:sp modelId="{EF338280-2C8D-4062-AC93-143F733E18A5}">
      <dsp:nvSpPr>
        <dsp:cNvPr id="0" name=""/>
        <dsp:cNvSpPr/>
      </dsp:nvSpPr>
      <dsp:spPr>
        <a:xfrm rot="5400000">
          <a:off x="549249" y="293262"/>
          <a:ext cx="939274" cy="817168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Home</a:t>
          </a:r>
        </a:p>
      </dsp:txBody>
      <dsp:txXfrm rot="-5400000">
        <a:off x="737644" y="378579"/>
        <a:ext cx="562484" cy="646534"/>
      </dsp:txXfrm>
    </dsp:sp>
    <dsp:sp modelId="{C24D093F-53F5-43D8-A108-CA6F68FA0FA6}">
      <dsp:nvSpPr>
        <dsp:cNvPr id="0" name=""/>
        <dsp:cNvSpPr/>
      </dsp:nvSpPr>
      <dsp:spPr>
        <a:xfrm rot="5400000">
          <a:off x="988830" y="1090518"/>
          <a:ext cx="939274" cy="817168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Policies</a:t>
          </a:r>
        </a:p>
      </dsp:txBody>
      <dsp:txXfrm rot="-5400000">
        <a:off x="1177225" y="1175835"/>
        <a:ext cx="562484" cy="646534"/>
      </dsp:txXfrm>
    </dsp:sp>
    <dsp:sp modelId="{E5DB7CFB-C3BC-4B31-BABD-BF918E5716BA}">
      <dsp:nvSpPr>
        <dsp:cNvPr id="0" name=""/>
        <dsp:cNvSpPr/>
      </dsp:nvSpPr>
      <dsp:spPr>
        <a:xfrm>
          <a:off x="1652" y="1217320"/>
          <a:ext cx="1014416" cy="5635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0AE6BD4-4A71-425F-9193-A71DBD092CFA}">
      <dsp:nvSpPr>
        <dsp:cNvPr id="0" name=""/>
        <dsp:cNvSpPr/>
      </dsp:nvSpPr>
      <dsp:spPr>
        <a:xfrm rot="5400000">
          <a:off x="1871372" y="1090518"/>
          <a:ext cx="939274" cy="817168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Create Account</a:t>
          </a:r>
        </a:p>
      </dsp:txBody>
      <dsp:txXfrm rot="-5400000">
        <a:off x="2059767" y="1175835"/>
        <a:ext cx="562484" cy="646534"/>
      </dsp:txXfrm>
    </dsp:sp>
    <dsp:sp modelId="{A193BE84-7682-47B3-86AA-AB9A48A44DD7}">
      <dsp:nvSpPr>
        <dsp:cNvPr id="0" name=""/>
        <dsp:cNvSpPr/>
      </dsp:nvSpPr>
      <dsp:spPr>
        <a:xfrm rot="5400000">
          <a:off x="1431792" y="1887774"/>
          <a:ext cx="939274" cy="817168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Logout</a:t>
          </a:r>
        </a:p>
      </dsp:txBody>
      <dsp:txXfrm rot="-5400000">
        <a:off x="1620187" y="1973091"/>
        <a:ext cx="562484" cy="646534"/>
      </dsp:txXfrm>
    </dsp:sp>
    <dsp:sp modelId="{12367BEB-1974-4B28-9771-907823BF535A}">
      <dsp:nvSpPr>
        <dsp:cNvPr id="0" name=""/>
        <dsp:cNvSpPr/>
      </dsp:nvSpPr>
      <dsp:spPr>
        <a:xfrm>
          <a:off x="2334810" y="2014576"/>
          <a:ext cx="1048230" cy="5635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F9E2927-FC0A-45A2-9CE5-AFC47F997E05}">
      <dsp:nvSpPr>
        <dsp:cNvPr id="0" name=""/>
        <dsp:cNvSpPr/>
      </dsp:nvSpPr>
      <dsp:spPr>
        <a:xfrm rot="5400000">
          <a:off x="549249" y="1887774"/>
          <a:ext cx="939274" cy="817168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User Applied Policies</a:t>
          </a:r>
        </a:p>
      </dsp:txBody>
      <dsp:txXfrm rot="-5400000">
        <a:off x="737644" y="1973091"/>
        <a:ext cx="562484" cy="64653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DEF295-065B-43DD-9E80-48EBF573672E}">
      <dsp:nvSpPr>
        <dsp:cNvPr id="0" name=""/>
        <dsp:cNvSpPr/>
      </dsp:nvSpPr>
      <dsp:spPr bwMode="white">
        <a:xfrm>
          <a:off x="252152" y="246"/>
          <a:ext cx="1158626" cy="69517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Add policy</a:t>
          </a:r>
        </a:p>
      </dsp:txBody>
      <dsp:txXfrm>
        <a:off x="252152" y="246"/>
        <a:ext cx="1158626" cy="695176"/>
      </dsp:txXfrm>
    </dsp:sp>
    <dsp:sp modelId="{CC5903CF-021C-4E2D-86E1-0E80BA846859}">
      <dsp:nvSpPr>
        <dsp:cNvPr id="0" name=""/>
        <dsp:cNvSpPr/>
      </dsp:nvSpPr>
      <dsp:spPr bwMode="white">
        <a:xfrm>
          <a:off x="1526641" y="246"/>
          <a:ext cx="1158626" cy="69517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Update policy</a:t>
          </a:r>
        </a:p>
      </dsp:txBody>
      <dsp:txXfrm>
        <a:off x="1526641" y="246"/>
        <a:ext cx="1158626" cy="695176"/>
      </dsp:txXfrm>
    </dsp:sp>
    <dsp:sp modelId="{DB2682F1-EBF3-4FF5-9E81-BE4503B6F423}">
      <dsp:nvSpPr>
        <dsp:cNvPr id="0" name=""/>
        <dsp:cNvSpPr/>
      </dsp:nvSpPr>
      <dsp:spPr bwMode="white">
        <a:xfrm>
          <a:off x="2801131" y="246"/>
          <a:ext cx="1158626" cy="69517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View policy</a:t>
          </a:r>
        </a:p>
      </dsp:txBody>
      <dsp:txXfrm>
        <a:off x="2801131" y="246"/>
        <a:ext cx="1158626" cy="695176"/>
      </dsp:txXfrm>
    </dsp:sp>
    <dsp:sp modelId="{E67F061A-35D4-4D4E-A020-389CBD30AF3E}">
      <dsp:nvSpPr>
        <dsp:cNvPr id="0" name=""/>
        <dsp:cNvSpPr/>
      </dsp:nvSpPr>
      <dsp:spPr bwMode="white">
        <a:xfrm>
          <a:off x="4075620" y="246"/>
          <a:ext cx="1158626" cy="69517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Delete policy</a:t>
          </a:r>
        </a:p>
      </dsp:txBody>
      <dsp:txXfrm>
        <a:off x="4075620" y="246"/>
        <a:ext cx="1158626" cy="69517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08BA2D-49E3-4B32-A7AA-CB6DCDB84F9B}">
      <dsp:nvSpPr>
        <dsp:cNvPr id="0" name=""/>
        <dsp:cNvSpPr/>
      </dsp:nvSpPr>
      <dsp:spPr>
        <a:xfrm>
          <a:off x="570131" y="1293"/>
          <a:ext cx="765000" cy="62203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Home</a:t>
          </a:r>
        </a:p>
      </dsp:txBody>
      <dsp:txXfrm>
        <a:off x="570131" y="1293"/>
        <a:ext cx="765000" cy="622036"/>
      </dsp:txXfrm>
    </dsp:sp>
    <dsp:sp modelId="{2DBC0F46-3AA0-4C61-BF77-C5072862E18D}">
      <dsp:nvSpPr>
        <dsp:cNvPr id="0" name=""/>
        <dsp:cNvSpPr/>
      </dsp:nvSpPr>
      <dsp:spPr>
        <a:xfrm>
          <a:off x="378881" y="654431"/>
          <a:ext cx="1147500" cy="62203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Available Policies</a:t>
          </a:r>
        </a:p>
      </dsp:txBody>
      <dsp:txXfrm>
        <a:off x="378881" y="654431"/>
        <a:ext cx="1147500" cy="622036"/>
      </dsp:txXfrm>
    </dsp:sp>
    <dsp:sp modelId="{5902DDE1-D8FE-4DC2-B574-432527377920}">
      <dsp:nvSpPr>
        <dsp:cNvPr id="0" name=""/>
        <dsp:cNvSpPr/>
      </dsp:nvSpPr>
      <dsp:spPr>
        <a:xfrm>
          <a:off x="570131" y="1307570"/>
          <a:ext cx="765000" cy="62203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Status</a:t>
          </a:r>
        </a:p>
      </dsp:txBody>
      <dsp:txXfrm>
        <a:off x="570131" y="1307570"/>
        <a:ext cx="765000" cy="622036"/>
      </dsp:txXfrm>
    </dsp:sp>
    <dsp:sp modelId="{1F61F628-6F37-424B-B291-42672B1DE877}">
      <dsp:nvSpPr>
        <dsp:cNvPr id="0" name=""/>
        <dsp:cNvSpPr/>
      </dsp:nvSpPr>
      <dsp:spPr>
        <a:xfrm>
          <a:off x="592631" y="1960708"/>
          <a:ext cx="720000" cy="62203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Q/A Part</a:t>
          </a:r>
        </a:p>
      </dsp:txBody>
      <dsp:txXfrm>
        <a:off x="592631" y="1960708"/>
        <a:ext cx="720000" cy="622036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347638-467E-4950-8854-274E5BEA4BAF}">
      <dsp:nvSpPr>
        <dsp:cNvPr id="0" name=""/>
        <dsp:cNvSpPr/>
      </dsp:nvSpPr>
      <dsp:spPr>
        <a:xfrm>
          <a:off x="670" y="1138245"/>
          <a:ext cx="2615776" cy="30754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Apply</a:t>
          </a:r>
        </a:p>
      </dsp:txBody>
      <dsp:txXfrm>
        <a:off x="9678" y="1147253"/>
        <a:ext cx="2597760" cy="289532"/>
      </dsp:txXfrm>
    </dsp:sp>
    <dsp:sp modelId="{F8529037-C3D5-4118-B393-8AD45C2A8785}">
      <dsp:nvSpPr>
        <dsp:cNvPr id="0" name=""/>
        <dsp:cNvSpPr/>
      </dsp:nvSpPr>
      <dsp:spPr>
        <a:xfrm>
          <a:off x="2878024" y="1138245"/>
          <a:ext cx="2615776" cy="30754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View All Policy</a:t>
          </a:r>
        </a:p>
      </dsp:txBody>
      <dsp:txXfrm>
        <a:off x="2887032" y="1147253"/>
        <a:ext cx="2597760" cy="289532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60145E6-E242-4393-845E-96CA339367C7}">
      <dsp:nvSpPr>
        <dsp:cNvPr id="0" name=""/>
        <dsp:cNvSpPr/>
      </dsp:nvSpPr>
      <dsp:spPr bwMode="white">
        <a:xfrm>
          <a:off x="0" y="78104"/>
          <a:ext cx="1523056" cy="683895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Admin Dashboard</a:t>
          </a:r>
        </a:p>
      </dsp:txBody>
      <dsp:txXfrm>
        <a:off x="0" y="78104"/>
        <a:ext cx="1523056" cy="683895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F88E48-B16D-436B-9D99-830B14ED5E42}">
      <dsp:nvSpPr>
        <dsp:cNvPr id="0" name=""/>
        <dsp:cNvSpPr/>
      </dsp:nvSpPr>
      <dsp:spPr>
        <a:xfrm>
          <a:off x="3421887" y="1444"/>
          <a:ext cx="3849624" cy="84078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Admin Module</a:t>
          </a:r>
          <a:endParaRPr lang="en-US" sz="20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462931" y="42488"/>
        <a:ext cx="3767536" cy="758697"/>
      </dsp:txXfrm>
    </dsp:sp>
    <dsp:sp modelId="{32BC6D9D-87EF-4670-8931-E6BD81E5AA61}">
      <dsp:nvSpPr>
        <dsp:cNvPr id="0" name=""/>
        <dsp:cNvSpPr/>
      </dsp:nvSpPr>
      <dsp:spPr>
        <a:xfrm>
          <a:off x="3421887" y="884269"/>
          <a:ext cx="3849624" cy="84078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Customer Module</a:t>
          </a:r>
          <a:endParaRPr lang="en-US" sz="20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462931" y="925313"/>
        <a:ext cx="3767536" cy="758697"/>
      </dsp:txXfrm>
    </dsp:sp>
    <dsp:sp modelId="{0C5900E0-0793-4BEA-A128-8DE4C3C7C37B}">
      <dsp:nvSpPr>
        <dsp:cNvPr id="0" name=""/>
        <dsp:cNvSpPr/>
      </dsp:nvSpPr>
      <dsp:spPr>
        <a:xfrm>
          <a:off x="3421887" y="1767094"/>
          <a:ext cx="3849624" cy="84078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Admin Policy dashboard</a:t>
          </a:r>
        </a:p>
      </dsp:txBody>
      <dsp:txXfrm>
        <a:off x="3462931" y="1808138"/>
        <a:ext cx="3767536" cy="758697"/>
      </dsp:txXfrm>
    </dsp:sp>
    <dsp:sp modelId="{6F60BDF0-D4EB-426A-93AA-C284BF809A28}">
      <dsp:nvSpPr>
        <dsp:cNvPr id="0" name=""/>
        <dsp:cNvSpPr/>
      </dsp:nvSpPr>
      <dsp:spPr>
        <a:xfrm>
          <a:off x="3421887" y="2649919"/>
          <a:ext cx="3849624" cy="84078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Customer Policy Dashboard</a:t>
          </a:r>
          <a:endParaRPr lang="en-US" sz="20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462931" y="2690963"/>
        <a:ext cx="3767536" cy="758697"/>
      </dsp:txXfrm>
    </dsp:sp>
    <dsp:sp modelId="{189C39F3-ADAC-437B-B391-37A7D5C2374B}">
      <dsp:nvSpPr>
        <dsp:cNvPr id="0" name=""/>
        <dsp:cNvSpPr/>
      </dsp:nvSpPr>
      <dsp:spPr>
        <a:xfrm>
          <a:off x="3421887" y="3532744"/>
          <a:ext cx="3849624" cy="84078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Q</a:t>
          </a:r>
          <a:r>
            <a:rPr lang="en-US" sz="2000" kern="1200" baseline="0" dirty="0">
              <a:latin typeface="Times New Roman" panose="02020603050405020304" pitchFamily="18" charset="0"/>
              <a:cs typeface="Times New Roman" panose="02020603050405020304" pitchFamily="18" charset="0"/>
            </a:rPr>
            <a:t> &amp; A Module</a:t>
          </a:r>
          <a:endParaRPr lang="en-US" sz="20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462931" y="3573788"/>
        <a:ext cx="3767536" cy="758697"/>
      </dsp:txXfrm>
    </dsp:sp>
    <dsp:sp modelId="{073B8625-D42B-4661-96D5-947F268ACB72}">
      <dsp:nvSpPr>
        <dsp:cNvPr id="0" name=""/>
        <dsp:cNvSpPr/>
      </dsp:nvSpPr>
      <dsp:spPr>
        <a:xfrm>
          <a:off x="3412956" y="4417013"/>
          <a:ext cx="3849624" cy="84078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Testing Module</a:t>
          </a:r>
          <a:endParaRPr lang="en-US" sz="20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454000" y="4458057"/>
        <a:ext cx="3767536" cy="75869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6#1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dstNode" val="node"/>
                    <dgm:param type="begSty" val="noArr"/>
                    <dgm:param type="endSty" val="noArr"/>
                    <dgm:param type="connRout" val="curve"/>
                    <dgm:param type="begPts" val="ctr"/>
                    <dgm:param type="endPts" val="ctr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srcNode" val="dummyConnPt"/>
                    <dgm:param type="dstNode" val="dummyConnPt"/>
                    <dgm:param type="begSty" val="noArr"/>
                    <dgm:param type="endSty" val="noArr"/>
                    <dgm:param type="connRout" val="longCurve"/>
                    <dgm:param type="begPts" val="bCtr"/>
                    <dgm:param type="endPts" val="tCtr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#1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off" val="ctr"/>
          <dgm:param type="contDir" val="sameDir"/>
          <dgm:param type="grDir" val="tL"/>
          <dgm:param type="flowDir" val="row"/>
        </dgm:alg>
      </dgm:if>
      <dgm:else name="Name2">
        <dgm:alg type="snake">
          <dgm:param type="off" val="ctr"/>
          <dgm:param type="contDir" val="sameDir"/>
          <dgm:param type="grDir" val="tR"/>
          <dgm:param type="flowDir" val="row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#2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off" val="ctr"/>
          <dgm:param type="contDir" val="sameDir"/>
          <dgm:param type="grDir" val="tL"/>
          <dgm:param type="flowDir" val="row"/>
        </dgm:alg>
      </dgm:if>
      <dgm:else name="Name2">
        <dgm:alg type="snake">
          <dgm:param type="off" val="ctr"/>
          <dgm:param type="contDir" val="sameDir"/>
          <dgm:param type="grDir" val="tR"/>
          <dgm:param type="flowDir" val="row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rot="90" type="hexagon" r:blip="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rot="90" type="hexagon" r:blip="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default#3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off" val="ctr"/>
          <dgm:param type="contDir" val="sameDir"/>
          <dgm:param type="grDir" val="tL"/>
          <dgm:param type="flowDir" val="row"/>
        </dgm:alg>
      </dgm:if>
      <dgm:else name="Name2">
        <dgm:alg type="snake">
          <dgm:param type="off" val="ctr"/>
          <dgm:param type="contDir" val="sameDir"/>
          <dgm:param type="grDir" val="tR"/>
          <dgm:param type="flowDir" val="row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diagrams.loki3.com/VaryingWidthList">
  <dgm:title val="Varying Width List"/>
  <dgm:desc val="Use for emphasizing items of different weights.  Good for large amounts of Level 1 text.  The width of each shape is independently determined based on its text."/>
  <dgm:catLst>
    <dgm:cat type="list" pri="4160"/>
    <dgm:cat type="officeonline" pri="5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text" val="20"/>
      <dgm:constr type="h" for="ch" forName="text" refType="h"/>
      <dgm:constr type="primFontSz" for="ch" forName="text" op="equ" val="65"/>
      <dgm:constr type="h" for="ch" forName="space" refType="h" fact="0.05"/>
    </dgm:constrLst>
    <dgm:forEach name="Name1" axis="ch" ptType="node">
      <dgm:layoutNode name="text" styleLbl="node1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tMarg" refType="primFontSz" fact="0.2"/>
          <dgm:constr type="bMarg" refType="primFontSz" fact="0.2"/>
          <dgm:constr type="lMarg" refType="primFontSz" fact="0.2"/>
          <dgm:constr type="rMarg" refType="primFontSz" fact="0.2"/>
        </dgm:constrLst>
        <dgm:ruleLst>
          <dgm:rule type="w" val="INF" fact="NaN" max="NaN"/>
          <dgm:rule type="primFontSz" val="5" fact="NaN" max="NaN"/>
        </dgm:ruleLst>
      </dgm:layoutNode>
      <dgm:choose name="Name2">
        <dgm:if name="Name3" axis="par ch" ptType="doc node" func="cnt" op="gte" val="2">
          <dgm:forEach name="Name4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if>
        <dgm:else name="Name5"/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PictureAccentList">
  <dgm:title val=""/>
  <dgm:desc val=""/>
  <dgm:catLst>
    <dgm:cat type="picture" pri="14000"/>
    <dgm:cat type="list" pri="14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4" srcId="0" destId="1" srcOrd="0" destOrd="0"/>
        <dgm:cxn modelId="5" srcId="1" destId="11" srcOrd="0" destOrd="0"/>
        <dgm:cxn modelId="6" srcId="1" destId="12" srcOrd="0" destOrd="0"/>
        <dgm:cxn modelId="14" srcId="1" destId="13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</dgm:ptLst>
      <dgm:cxnLst>
        <dgm:cxn modelId="4" srcId="0" destId="1" srcOrd="0" destOrd="0"/>
        <dgm:cxn modelId="5" srcId="1" destId="11" srcOrd="0" destOrd="0"/>
        <dgm:cxn modelId="6" srcId="1" destId="12" srcOrd="0" destOrd="0"/>
        <dgm:cxn modelId="14" srcId="1" destId="13" srcOrd="0" destOrd="0"/>
      </dgm:cxnLst>
      <dgm:bg/>
      <dgm:whole/>
    </dgm:dataModel>
  </dgm:clrData>
  <dgm:layoutNode name="layout">
    <dgm:varLst>
      <dgm:chMax/>
      <dgm:chPref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L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primFontSz" for="des" forName="childText" refType="primFontSz" refFor="des" refForName="rootText" op="lte"/>
      <dgm:constr type="w" for="des" forName="rootComposite" refType="w" fact="4"/>
      <dgm:constr type="h" for="des" forName="rootComposite" refType="h"/>
      <dgm:constr type="w" for="des" forName="childComposite" refType="w" refFor="des" refForName="rootComposite"/>
      <dgm:constr type="h" for="des" forName="childComposite" refType="h" refFor="des" refForName="rootComposite"/>
      <dgm:constr type="sibSp" refType="w" refFor="des" refForName="rootComposite" fact="0.1"/>
      <dgm:constr type="sibSp" for="des" forName="childShape" refType="h" refFor="des" refForName="rootComposite" fact="0.12"/>
      <dgm:constr type="sp" for="des" forName="root" refType="h" refFor="des" refForName="rootComposite" fact="0.18"/>
    </dgm:constrLst>
    <dgm:ruleLst/>
    <dgm:forEach name="Name3" axis="ch">
      <dgm:forEach name="Name4" axis="self" ptType="node" cnt="1">
        <dgm:layoutNode name="root">
          <dgm:varLst>
            <dgm:chMax/>
            <dgm:chPref val="4"/>
          </dgm:varLst>
          <dgm:alg type="hierRoot"/>
          <dgm:shape xmlns:r="http://schemas.openxmlformats.org/officeDocument/2006/relationships" r:blip="">
            <dgm:adjLst/>
          </dgm:shape>
          <dgm:presOf/>
          <dgm:constrLst/>
          <dgm:ruleLst/>
          <dgm:layoutNode name="rootComposite">
            <dgm:varLst/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onstrLst>
              <dgm:constr type="l" for="ch" forName="rootText"/>
              <dgm:constr type="t" for="ch" forName="rootText"/>
              <dgm:constr type="w" for="ch" forName="rootText" refType="w"/>
              <dgm:constr type="h" for="ch" forName="rootText" refType="h"/>
            </dgm:constrLst>
            <dgm:ruleLst/>
            <dgm:layoutNode name="rootText" styleLbl="node0">
              <dgm:varLst>
                <dgm:chMax/>
                <dgm:chPref val="4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  <dgm:rule type="primFontSz" val="65" fact="NaN" max="NaN"/>
              </dgm:ruleLst>
            </dgm:layoutNode>
          </dgm:layoutNode>
          <dgm:layoutNode name="childShape">
            <dgm:varLst>
              <dgm:chMax val="0"/>
              <dgm:chPref val="0"/>
            </dgm:varLst>
            <dgm:alg type="hierChild">
              <dgm:param type="chAlign" val="r"/>
              <dgm:param type="linDir" val="fromT"/>
              <dgm:param type="fallback" val="2D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5" axis="ch">
              <dgm:forEach name="Name6" axis="self" ptType="node">
                <dgm:layoutNode name="childComposite">
                  <dgm:varLst>
                    <dgm:chMax val="0"/>
                    <dgm:chPref val="0"/>
                  </dgm:varLst>
                  <dgm:alg type="composite"/>
                  <dgm:shape xmlns:r="http://schemas.openxmlformats.org/officeDocument/2006/relationships" r:blip="">
                    <dgm:adjLst/>
                  </dgm:shape>
                  <dgm:presOf/>
                  <dgm:choose name="Name7">
                    <dgm:if name="Name8" func="var" arg="dir" op="equ" val="norm">
                      <dgm:constrLst>
                        <dgm:constr type="w" for="ch" forName="Image" refType="h"/>
                        <dgm:constr type="h" for="ch" forName="Image" refType="h"/>
                        <dgm:constr type="l" for="ch" forName="Image"/>
                        <dgm:constr type="t" for="ch" forName="Image"/>
                        <dgm:constr type="h" for="ch" forName="childText" refType="h"/>
                        <dgm:constr type="l" for="ch" forName="childText" refType="w" refFor="ch" refForName="Image" fact="1.06"/>
                        <dgm:constr type="t" for="ch" forName="childText"/>
                      </dgm:constrLst>
                    </dgm:if>
                    <dgm:else name="Name9">
                      <dgm:constrLst>
                        <dgm:constr type="w" for="ch" forName="Image" refType="h"/>
                        <dgm:constr type="h" for="ch" forName="Image" refType="h"/>
                        <dgm:constr type="r" for="ch" forName="Image" refType="w"/>
                        <dgm:constr type="t" for="ch" forName="Image"/>
                        <dgm:constr type="h" for="ch" forName="childText" refType="h"/>
                        <dgm:constr type="t" for="ch" forName="childText"/>
                        <dgm:constr type="wOff" for="ch" forName="childText" refType="w" refFor="ch" refForName="Image" fact="-1.06"/>
                      </dgm:constrLst>
                    </dgm:else>
                  </dgm:choose>
                  <dgm:ruleLst/>
                  <dgm:layoutNode name="Image" styleLbl="node1">
                    <dgm:alg type="sp"/>
                    <dgm:shape xmlns:r="http://schemas.openxmlformats.org/officeDocument/2006/relationships" type="roundRect" r:blip="" blipPhldr="1">
                      <dgm:adjLst>
                        <dgm:adj idx="1" val="0.1667"/>
                      </dgm:adjLst>
                    </dgm:shape>
                    <dgm:presOf/>
                  </dgm:layoutNode>
                  <dgm:layoutNode name="childText" styleLbl="lnNode1">
                    <dgm:varLst>
                      <dgm:chMax val="0"/>
                      <dgm:chPref val="0"/>
                      <dgm:bulletEnabled val="1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667"/>
                      </dgm:adjLst>
                    </dgm:shape>
                    <dgm:presOf axis="self desOrSelf" ptType="node node" st="1 1" cnt="1 0"/>
                    <dgm:ruleLst>
                      <dgm:rule type="primFontSz" val="5" fact="NaN" max="NaN"/>
                    </dgm:ruleLst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default#2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off" val="ctr"/>
          <dgm:param type="contDir" val="sameDir"/>
          <dgm:param type="grDir" val="tL"/>
          <dgm:param type="flowDir" val="row"/>
        </dgm:alg>
      </dgm:if>
      <dgm:else name="Name2">
        <dgm:alg type="snake">
          <dgm:param type="off" val="ctr"/>
          <dgm:param type="contDir" val="sameDir"/>
          <dgm:param type="grDir" val="tR"/>
          <dgm:param type="flowDir" val="row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633913" cy="3778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057900" y="0"/>
            <a:ext cx="4632325" cy="3778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EF3025-B7B5-4422-A12C-71E3E52FE740}" type="datetimeFigureOut">
              <a:rPr lang="en-IN" smtClean="0"/>
              <a:t>28-10-2022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341688" y="566738"/>
            <a:ext cx="4010025" cy="2833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069975" y="3589338"/>
            <a:ext cx="8553450" cy="34004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7177088"/>
            <a:ext cx="4633913" cy="3778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057900" y="7177088"/>
            <a:ext cx="4632325" cy="3778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5E93C2-AEAF-4DF1-AE05-CC8FDE2633B3}" type="slidenum">
              <a:rPr lang="en-IN" smtClean="0"/>
              <a:t>‹#›</a:t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5E93C2-AEAF-4DF1-AE05-CC8FDE2633B3}" type="slidenum">
              <a:rPr lang="en-IN" smtClean="0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450540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5E93C2-AEAF-4DF1-AE05-CC8FDE2633B3}" type="slidenum">
              <a:rPr lang="en-IN" smtClean="0"/>
              <a:t>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463033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13256" y="1595263"/>
            <a:ext cx="7742854" cy="3668705"/>
          </a:xfrm>
        </p:spPr>
        <p:txBody>
          <a:bodyPr anchor="b"/>
          <a:lstStyle>
            <a:lvl1pPr>
              <a:defRPr sz="793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13256" y="5263965"/>
            <a:ext cx="7742854" cy="949157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5037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075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113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151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18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227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2652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303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911128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3258" y="5289536"/>
            <a:ext cx="7742853" cy="624461"/>
          </a:xfrm>
        </p:spPr>
        <p:txBody>
          <a:bodyPr anchor="b">
            <a:normAutofit/>
          </a:bodyPr>
          <a:lstStyle>
            <a:lvl1pPr algn="l">
              <a:defRPr sz="2645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13256" y="755650"/>
            <a:ext cx="7742854" cy="4011475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763"/>
            </a:lvl1pPr>
            <a:lvl2pPr marL="503789" indent="0">
              <a:buNone/>
              <a:defRPr sz="1763"/>
            </a:lvl2pPr>
            <a:lvl3pPr marL="1007577" indent="0">
              <a:buNone/>
              <a:defRPr sz="1763"/>
            </a:lvl3pPr>
            <a:lvl4pPr marL="1511366" indent="0">
              <a:buNone/>
              <a:defRPr sz="1763"/>
            </a:lvl4pPr>
            <a:lvl5pPr marL="2015155" indent="0">
              <a:buNone/>
              <a:defRPr sz="1763"/>
            </a:lvl5pPr>
            <a:lvl6pPr marL="2518943" indent="0">
              <a:buNone/>
              <a:defRPr sz="1763"/>
            </a:lvl6pPr>
            <a:lvl7pPr marL="3022732" indent="0">
              <a:buNone/>
              <a:defRPr sz="1763"/>
            </a:lvl7pPr>
            <a:lvl8pPr marL="3526521" indent="0">
              <a:buNone/>
              <a:defRPr sz="1763"/>
            </a:lvl8pPr>
            <a:lvl9pPr marL="4030309" indent="0">
              <a:buNone/>
              <a:defRPr sz="1763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13257" y="5913997"/>
            <a:ext cx="7742852" cy="543997"/>
          </a:xfrm>
        </p:spPr>
        <p:txBody>
          <a:bodyPr>
            <a:normAutofit/>
          </a:bodyPr>
          <a:lstStyle>
            <a:lvl1pPr marL="0" indent="0">
              <a:buNone/>
              <a:defRPr sz="1322"/>
            </a:lvl1pPr>
            <a:lvl2pPr marL="503789" indent="0">
              <a:buNone/>
              <a:defRPr sz="1322"/>
            </a:lvl2pPr>
            <a:lvl3pPr marL="1007577" indent="0">
              <a:buNone/>
              <a:defRPr sz="1102"/>
            </a:lvl3pPr>
            <a:lvl4pPr marL="1511366" indent="0">
              <a:buNone/>
              <a:defRPr sz="992"/>
            </a:lvl4pPr>
            <a:lvl5pPr marL="2015155" indent="0">
              <a:buNone/>
              <a:defRPr sz="992"/>
            </a:lvl5pPr>
            <a:lvl6pPr marL="2518943" indent="0">
              <a:buNone/>
              <a:defRPr sz="992"/>
            </a:lvl6pPr>
            <a:lvl7pPr marL="3022732" indent="0">
              <a:buNone/>
              <a:defRPr sz="992"/>
            </a:lvl7pPr>
            <a:lvl8pPr marL="3526521" indent="0">
              <a:buNone/>
              <a:defRPr sz="992"/>
            </a:lvl8pPr>
            <a:lvl9pPr marL="4030309" indent="0">
              <a:buNone/>
              <a:defRPr sz="99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10/28/2022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494187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3256" y="1595261"/>
            <a:ext cx="7742854" cy="2182989"/>
          </a:xfrm>
        </p:spPr>
        <p:txBody>
          <a:bodyPr/>
          <a:lstStyle>
            <a:lvl1pPr>
              <a:defRPr sz="528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013256" y="4030134"/>
            <a:ext cx="7742854" cy="2602794"/>
          </a:xfrm>
        </p:spPr>
        <p:txBody>
          <a:bodyPr anchor="ctr">
            <a:normAutofit/>
          </a:bodyPr>
          <a:lstStyle>
            <a:lvl1pPr marL="0" indent="0">
              <a:buNone/>
              <a:defRPr sz="1983"/>
            </a:lvl1pPr>
            <a:lvl2pPr marL="503789" indent="0">
              <a:buNone/>
              <a:defRPr sz="1322"/>
            </a:lvl2pPr>
            <a:lvl3pPr marL="1007577" indent="0">
              <a:buNone/>
              <a:defRPr sz="1102"/>
            </a:lvl3pPr>
            <a:lvl4pPr marL="1511366" indent="0">
              <a:buNone/>
              <a:defRPr sz="992"/>
            </a:lvl4pPr>
            <a:lvl5pPr marL="2015155" indent="0">
              <a:buNone/>
              <a:defRPr sz="992"/>
            </a:lvl5pPr>
            <a:lvl6pPr marL="2518943" indent="0">
              <a:buNone/>
              <a:defRPr sz="992"/>
            </a:lvl6pPr>
            <a:lvl7pPr marL="3022732" indent="0">
              <a:buNone/>
              <a:defRPr sz="992"/>
            </a:lvl7pPr>
            <a:lvl8pPr marL="3526521" indent="0">
              <a:buNone/>
              <a:defRPr sz="992"/>
            </a:lvl8pPr>
            <a:lvl9pPr marL="4030309" indent="0">
              <a:buNone/>
              <a:defRPr sz="99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446507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1593" y="1595261"/>
            <a:ext cx="7017893" cy="2560014"/>
          </a:xfrm>
        </p:spPr>
        <p:txBody>
          <a:bodyPr/>
          <a:lstStyle>
            <a:lvl1pPr>
              <a:defRPr sz="528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693563" y="4155275"/>
            <a:ext cx="6386522" cy="377025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543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503789" indent="0">
              <a:buNone/>
              <a:defRPr sz="1322"/>
            </a:lvl2pPr>
            <a:lvl3pPr marL="1007577" indent="0">
              <a:buNone/>
              <a:defRPr sz="1102"/>
            </a:lvl3pPr>
            <a:lvl4pPr marL="1511366" indent="0">
              <a:buNone/>
              <a:defRPr sz="992"/>
            </a:lvl4pPr>
            <a:lvl5pPr marL="2015155" indent="0">
              <a:buNone/>
              <a:defRPr sz="992"/>
            </a:lvl5pPr>
            <a:lvl6pPr marL="2518943" indent="0">
              <a:buNone/>
              <a:defRPr sz="992"/>
            </a:lvl6pPr>
            <a:lvl7pPr marL="3022732" indent="0">
              <a:buNone/>
              <a:defRPr sz="992"/>
            </a:lvl7pPr>
            <a:lvl8pPr marL="3526521" indent="0">
              <a:buNone/>
              <a:defRPr sz="992"/>
            </a:lvl8pPr>
            <a:lvl9pPr marL="4030309" indent="0">
              <a:buNone/>
              <a:defRPr sz="992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013256" y="4793780"/>
            <a:ext cx="7742854" cy="1847144"/>
          </a:xfrm>
        </p:spPr>
        <p:txBody>
          <a:bodyPr anchor="ctr">
            <a:normAutofit/>
          </a:bodyPr>
          <a:lstStyle>
            <a:lvl1pPr marL="0" indent="0">
              <a:buNone/>
              <a:defRPr sz="1983"/>
            </a:lvl1pPr>
            <a:lvl2pPr marL="503789" indent="0">
              <a:buNone/>
              <a:defRPr sz="1322"/>
            </a:lvl2pPr>
            <a:lvl3pPr marL="1007577" indent="0">
              <a:buNone/>
              <a:defRPr sz="1102"/>
            </a:lvl3pPr>
            <a:lvl4pPr marL="1511366" indent="0">
              <a:buNone/>
              <a:defRPr sz="992"/>
            </a:lvl4pPr>
            <a:lvl5pPr marL="2015155" indent="0">
              <a:buNone/>
              <a:defRPr sz="992"/>
            </a:lvl5pPr>
            <a:lvl6pPr marL="2518943" indent="0">
              <a:buNone/>
              <a:defRPr sz="992"/>
            </a:lvl6pPr>
            <a:lvl7pPr marL="3022732" indent="0">
              <a:buNone/>
              <a:defRPr sz="992"/>
            </a:lvl7pPr>
            <a:lvl8pPr marL="3526521" indent="0">
              <a:buNone/>
              <a:defRPr sz="992"/>
            </a:lvl8pPr>
            <a:lvl9pPr marL="4030309" indent="0">
              <a:buNone/>
              <a:defRPr sz="99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  <p:sp>
        <p:nvSpPr>
          <p:cNvPr id="12" name="TextBox 11"/>
          <p:cNvSpPr txBox="1"/>
          <p:nvPr/>
        </p:nvSpPr>
        <p:spPr>
          <a:xfrm>
            <a:off x="788086" y="1070177"/>
            <a:ext cx="703527" cy="21610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3443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185749" y="2880007"/>
            <a:ext cx="703527" cy="21610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3443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4195870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3255" y="3442407"/>
            <a:ext cx="7742855" cy="1821559"/>
          </a:xfrm>
        </p:spPr>
        <p:txBody>
          <a:bodyPr anchor="b"/>
          <a:lstStyle>
            <a:lvl1pPr algn="l">
              <a:defRPr sz="4408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13256" y="5263966"/>
            <a:ext cx="7742854" cy="948033"/>
          </a:xfrm>
        </p:spPr>
        <p:txBody>
          <a:bodyPr anchor="t"/>
          <a:lstStyle>
            <a:lvl1pPr marL="0" indent="0" algn="l">
              <a:buNone/>
              <a:defRPr sz="2204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503789" indent="0">
              <a:buNone/>
              <a:defRPr sz="1983">
                <a:solidFill>
                  <a:schemeClr val="tx1">
                    <a:tint val="75000"/>
                  </a:schemeClr>
                </a:solidFill>
              </a:defRPr>
            </a:lvl2pPr>
            <a:lvl3pPr marL="1007577" indent="0">
              <a:buNone/>
              <a:defRPr sz="1763">
                <a:solidFill>
                  <a:schemeClr val="tx1">
                    <a:tint val="75000"/>
                  </a:schemeClr>
                </a:solidFill>
              </a:defRPr>
            </a:lvl3pPr>
            <a:lvl4pPr marL="151136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15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8943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273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652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030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594000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62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5293" y="2182989"/>
            <a:ext cx="2585320" cy="634955"/>
          </a:xfrm>
        </p:spPr>
        <p:txBody>
          <a:bodyPr anchor="b">
            <a:noAutofit/>
          </a:bodyPr>
          <a:lstStyle>
            <a:lvl1pPr marL="0" indent="0">
              <a:buNone/>
              <a:defRPr sz="2645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503789" indent="0">
              <a:buNone/>
              <a:defRPr sz="2204" b="1"/>
            </a:lvl2pPr>
            <a:lvl3pPr marL="1007577" indent="0">
              <a:buNone/>
              <a:defRPr sz="1983" b="1"/>
            </a:lvl3pPr>
            <a:lvl4pPr marL="1511366" indent="0">
              <a:buNone/>
              <a:defRPr sz="1763" b="1"/>
            </a:lvl4pPr>
            <a:lvl5pPr marL="2015155" indent="0">
              <a:buNone/>
              <a:defRPr sz="1763" b="1"/>
            </a:lvl5pPr>
            <a:lvl6pPr marL="2518943" indent="0">
              <a:buNone/>
              <a:defRPr sz="1763" b="1"/>
            </a:lvl6pPr>
            <a:lvl7pPr marL="3022732" indent="0">
              <a:buNone/>
              <a:defRPr sz="1763" b="1"/>
            </a:lvl7pPr>
            <a:lvl8pPr marL="3526521" indent="0">
              <a:buNone/>
              <a:defRPr sz="1763" b="1"/>
            </a:lvl8pPr>
            <a:lvl9pPr marL="4030309" indent="0">
              <a:buNone/>
              <a:defRPr sz="176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572414" y="2938639"/>
            <a:ext cx="2568198" cy="3954919"/>
          </a:xfrm>
        </p:spPr>
        <p:txBody>
          <a:bodyPr anchor="t">
            <a:normAutofit/>
          </a:bodyPr>
          <a:lstStyle>
            <a:lvl1pPr marL="0" indent="0">
              <a:buNone/>
              <a:defRPr sz="1543"/>
            </a:lvl1pPr>
            <a:lvl2pPr marL="503789" indent="0">
              <a:buNone/>
              <a:defRPr sz="1322"/>
            </a:lvl2pPr>
            <a:lvl3pPr marL="1007577" indent="0">
              <a:buNone/>
              <a:defRPr sz="1102"/>
            </a:lvl3pPr>
            <a:lvl4pPr marL="1511366" indent="0">
              <a:buNone/>
              <a:defRPr sz="992"/>
            </a:lvl4pPr>
            <a:lvl5pPr marL="2015155" indent="0">
              <a:buNone/>
              <a:defRPr sz="992"/>
            </a:lvl5pPr>
            <a:lvl6pPr marL="2518943" indent="0">
              <a:buNone/>
              <a:defRPr sz="992"/>
            </a:lvl6pPr>
            <a:lvl7pPr marL="3022732" indent="0">
              <a:buNone/>
              <a:defRPr sz="992"/>
            </a:lvl7pPr>
            <a:lvl8pPr marL="3526521" indent="0">
              <a:buNone/>
              <a:defRPr sz="992"/>
            </a:lvl8pPr>
            <a:lvl9pPr marL="4030309" indent="0">
              <a:buNone/>
              <a:defRPr sz="99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07181" y="2182989"/>
            <a:ext cx="2575998" cy="634955"/>
          </a:xfrm>
        </p:spPr>
        <p:txBody>
          <a:bodyPr anchor="b">
            <a:noAutofit/>
          </a:bodyPr>
          <a:lstStyle>
            <a:lvl1pPr marL="0" indent="0">
              <a:buNone/>
              <a:defRPr sz="2645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503789" indent="0">
              <a:buNone/>
              <a:defRPr sz="2204" b="1"/>
            </a:lvl2pPr>
            <a:lvl3pPr marL="1007577" indent="0">
              <a:buNone/>
              <a:defRPr sz="1983" b="1"/>
            </a:lvl3pPr>
            <a:lvl4pPr marL="1511366" indent="0">
              <a:buNone/>
              <a:defRPr sz="1763" b="1"/>
            </a:lvl4pPr>
            <a:lvl5pPr marL="2015155" indent="0">
              <a:buNone/>
              <a:defRPr sz="1763" b="1"/>
            </a:lvl5pPr>
            <a:lvl6pPr marL="2518943" indent="0">
              <a:buNone/>
              <a:defRPr sz="1763" b="1"/>
            </a:lvl6pPr>
            <a:lvl7pPr marL="3022732" indent="0">
              <a:buNone/>
              <a:defRPr sz="1763" b="1"/>
            </a:lvl7pPr>
            <a:lvl8pPr marL="3526521" indent="0">
              <a:buNone/>
              <a:defRPr sz="1763" b="1"/>
            </a:lvl8pPr>
            <a:lvl9pPr marL="4030309" indent="0">
              <a:buNone/>
              <a:defRPr sz="176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397922" y="2938639"/>
            <a:ext cx="2585257" cy="3954919"/>
          </a:xfrm>
        </p:spPr>
        <p:txBody>
          <a:bodyPr anchor="t">
            <a:normAutofit/>
          </a:bodyPr>
          <a:lstStyle>
            <a:lvl1pPr marL="0" indent="0">
              <a:buNone/>
              <a:defRPr sz="1543"/>
            </a:lvl1pPr>
            <a:lvl2pPr marL="503789" indent="0">
              <a:buNone/>
              <a:defRPr sz="1322"/>
            </a:lvl2pPr>
            <a:lvl3pPr marL="1007577" indent="0">
              <a:buNone/>
              <a:defRPr sz="1102"/>
            </a:lvl3pPr>
            <a:lvl4pPr marL="1511366" indent="0">
              <a:buNone/>
              <a:defRPr sz="992"/>
            </a:lvl4pPr>
            <a:lvl5pPr marL="2015155" indent="0">
              <a:buNone/>
              <a:defRPr sz="992"/>
            </a:lvl5pPr>
            <a:lvl6pPr marL="2518943" indent="0">
              <a:buNone/>
              <a:defRPr sz="992"/>
            </a:lvl6pPr>
            <a:lvl7pPr marL="3022732" indent="0">
              <a:buNone/>
              <a:defRPr sz="992"/>
            </a:lvl7pPr>
            <a:lvl8pPr marL="3526521" indent="0">
              <a:buNone/>
              <a:defRPr sz="992"/>
            </a:lvl8pPr>
            <a:lvl9pPr marL="4030309" indent="0">
              <a:buNone/>
              <a:defRPr sz="99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250583" y="2182989"/>
            <a:ext cx="2572378" cy="634955"/>
          </a:xfrm>
        </p:spPr>
        <p:txBody>
          <a:bodyPr anchor="b">
            <a:noAutofit/>
          </a:bodyPr>
          <a:lstStyle>
            <a:lvl1pPr marL="0" indent="0">
              <a:buNone/>
              <a:defRPr sz="2645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503789" indent="0">
              <a:buNone/>
              <a:defRPr sz="2204" b="1"/>
            </a:lvl2pPr>
            <a:lvl3pPr marL="1007577" indent="0">
              <a:buNone/>
              <a:defRPr sz="1983" b="1"/>
            </a:lvl3pPr>
            <a:lvl4pPr marL="1511366" indent="0">
              <a:buNone/>
              <a:defRPr sz="1763" b="1"/>
            </a:lvl4pPr>
            <a:lvl5pPr marL="2015155" indent="0">
              <a:buNone/>
              <a:defRPr sz="1763" b="1"/>
            </a:lvl5pPr>
            <a:lvl6pPr marL="2518943" indent="0">
              <a:buNone/>
              <a:defRPr sz="1763" b="1"/>
            </a:lvl6pPr>
            <a:lvl7pPr marL="3022732" indent="0">
              <a:buNone/>
              <a:defRPr sz="1763" b="1"/>
            </a:lvl7pPr>
            <a:lvl8pPr marL="3526521" indent="0">
              <a:buNone/>
              <a:defRPr sz="1763" b="1"/>
            </a:lvl8pPr>
            <a:lvl9pPr marL="4030309" indent="0">
              <a:buNone/>
              <a:defRPr sz="176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6250583" y="2938639"/>
            <a:ext cx="2572378" cy="3954919"/>
          </a:xfrm>
        </p:spPr>
        <p:txBody>
          <a:bodyPr anchor="t">
            <a:normAutofit/>
          </a:bodyPr>
          <a:lstStyle>
            <a:lvl1pPr marL="0" indent="0">
              <a:buNone/>
              <a:defRPr sz="1543"/>
            </a:lvl1pPr>
            <a:lvl2pPr marL="503789" indent="0">
              <a:buNone/>
              <a:defRPr sz="1322"/>
            </a:lvl2pPr>
            <a:lvl3pPr marL="1007577" indent="0">
              <a:buNone/>
              <a:defRPr sz="1102"/>
            </a:lvl3pPr>
            <a:lvl4pPr marL="1511366" indent="0">
              <a:buNone/>
              <a:defRPr sz="992"/>
            </a:lvl4pPr>
            <a:lvl5pPr marL="2015155" indent="0">
              <a:buNone/>
              <a:defRPr sz="992"/>
            </a:lvl5pPr>
            <a:lvl6pPr marL="2518943" indent="0">
              <a:buNone/>
              <a:defRPr sz="992"/>
            </a:lvl6pPr>
            <a:lvl7pPr marL="3022732" indent="0">
              <a:buNone/>
              <a:defRPr sz="992"/>
            </a:lvl7pPr>
            <a:lvl8pPr marL="3526521" indent="0">
              <a:buNone/>
              <a:defRPr sz="992"/>
            </a:lvl8pPr>
            <a:lvl9pPr marL="4030309" indent="0">
              <a:buNone/>
              <a:defRPr sz="99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268988" y="2350911"/>
            <a:ext cx="0" cy="4365978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108043" y="2350911"/>
            <a:ext cx="0" cy="4370916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10/28/2022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406943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62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2414" y="4683916"/>
            <a:ext cx="2579341" cy="634955"/>
          </a:xfrm>
        </p:spPr>
        <p:txBody>
          <a:bodyPr anchor="b">
            <a:noAutofit/>
          </a:bodyPr>
          <a:lstStyle>
            <a:lvl1pPr marL="0" indent="0">
              <a:buNone/>
              <a:defRPr sz="2645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503789" indent="0">
              <a:buNone/>
              <a:defRPr sz="2204" b="1"/>
            </a:lvl2pPr>
            <a:lvl3pPr marL="1007577" indent="0">
              <a:buNone/>
              <a:defRPr sz="1983" b="1"/>
            </a:lvl3pPr>
            <a:lvl4pPr marL="1511366" indent="0">
              <a:buNone/>
              <a:defRPr sz="1763" b="1"/>
            </a:lvl4pPr>
            <a:lvl5pPr marL="2015155" indent="0">
              <a:buNone/>
              <a:defRPr sz="1763" b="1"/>
            </a:lvl5pPr>
            <a:lvl6pPr marL="2518943" indent="0">
              <a:buNone/>
              <a:defRPr sz="1763" b="1"/>
            </a:lvl6pPr>
            <a:lvl7pPr marL="3022732" indent="0">
              <a:buNone/>
              <a:defRPr sz="1763" b="1"/>
            </a:lvl7pPr>
            <a:lvl8pPr marL="3526521" indent="0">
              <a:buNone/>
              <a:defRPr sz="1763" b="1"/>
            </a:lvl8pPr>
            <a:lvl9pPr marL="4030309" indent="0">
              <a:buNone/>
              <a:defRPr sz="176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572414" y="2434872"/>
            <a:ext cx="2579341" cy="1679222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763"/>
            </a:lvl1pPr>
            <a:lvl2pPr marL="503789" indent="0">
              <a:buNone/>
              <a:defRPr sz="1763"/>
            </a:lvl2pPr>
            <a:lvl3pPr marL="1007577" indent="0">
              <a:buNone/>
              <a:defRPr sz="1763"/>
            </a:lvl3pPr>
            <a:lvl4pPr marL="1511366" indent="0">
              <a:buNone/>
              <a:defRPr sz="1763"/>
            </a:lvl4pPr>
            <a:lvl5pPr marL="2015155" indent="0">
              <a:buNone/>
              <a:defRPr sz="1763"/>
            </a:lvl5pPr>
            <a:lvl6pPr marL="2518943" indent="0">
              <a:buNone/>
              <a:defRPr sz="1763"/>
            </a:lvl6pPr>
            <a:lvl7pPr marL="3022732" indent="0">
              <a:buNone/>
              <a:defRPr sz="1763"/>
            </a:lvl7pPr>
            <a:lvl8pPr marL="3526521" indent="0">
              <a:buNone/>
              <a:defRPr sz="1763"/>
            </a:lvl8pPr>
            <a:lvl9pPr marL="4030309" indent="0">
              <a:buNone/>
              <a:defRPr sz="1763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572414" y="5318873"/>
            <a:ext cx="2579341" cy="726329"/>
          </a:xfrm>
        </p:spPr>
        <p:txBody>
          <a:bodyPr anchor="t">
            <a:normAutofit/>
          </a:bodyPr>
          <a:lstStyle>
            <a:lvl1pPr marL="0" indent="0">
              <a:buNone/>
              <a:defRPr sz="1543"/>
            </a:lvl1pPr>
            <a:lvl2pPr marL="503789" indent="0">
              <a:buNone/>
              <a:defRPr sz="1322"/>
            </a:lvl2pPr>
            <a:lvl3pPr marL="1007577" indent="0">
              <a:buNone/>
              <a:defRPr sz="1102"/>
            </a:lvl3pPr>
            <a:lvl4pPr marL="1511366" indent="0">
              <a:buNone/>
              <a:defRPr sz="992"/>
            </a:lvl4pPr>
            <a:lvl5pPr marL="2015155" indent="0">
              <a:buNone/>
              <a:defRPr sz="992"/>
            </a:lvl5pPr>
            <a:lvl6pPr marL="2518943" indent="0">
              <a:buNone/>
              <a:defRPr sz="992"/>
            </a:lvl6pPr>
            <a:lvl7pPr marL="3022732" indent="0">
              <a:buNone/>
              <a:defRPr sz="992"/>
            </a:lvl7pPr>
            <a:lvl8pPr marL="3526521" indent="0">
              <a:buNone/>
              <a:defRPr sz="992"/>
            </a:lvl8pPr>
            <a:lvl9pPr marL="4030309" indent="0">
              <a:buNone/>
              <a:defRPr sz="99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12196" y="4683916"/>
            <a:ext cx="2570984" cy="634955"/>
          </a:xfrm>
        </p:spPr>
        <p:txBody>
          <a:bodyPr anchor="b">
            <a:noAutofit/>
          </a:bodyPr>
          <a:lstStyle>
            <a:lvl1pPr marL="0" indent="0">
              <a:buNone/>
              <a:defRPr sz="2645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503789" indent="0">
              <a:buNone/>
              <a:defRPr sz="2204" b="1"/>
            </a:lvl2pPr>
            <a:lvl3pPr marL="1007577" indent="0">
              <a:buNone/>
              <a:defRPr sz="1983" b="1"/>
            </a:lvl3pPr>
            <a:lvl4pPr marL="1511366" indent="0">
              <a:buNone/>
              <a:defRPr sz="1763" b="1"/>
            </a:lvl4pPr>
            <a:lvl5pPr marL="2015155" indent="0">
              <a:buNone/>
              <a:defRPr sz="1763" b="1"/>
            </a:lvl5pPr>
            <a:lvl6pPr marL="2518943" indent="0">
              <a:buNone/>
              <a:defRPr sz="1763" b="1"/>
            </a:lvl6pPr>
            <a:lvl7pPr marL="3022732" indent="0">
              <a:buNone/>
              <a:defRPr sz="1763" b="1"/>
            </a:lvl7pPr>
            <a:lvl8pPr marL="3526521" indent="0">
              <a:buNone/>
              <a:defRPr sz="1763" b="1"/>
            </a:lvl8pPr>
            <a:lvl9pPr marL="4030309" indent="0">
              <a:buNone/>
              <a:defRPr sz="176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412194" y="2434872"/>
            <a:ext cx="2570984" cy="1679222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763"/>
            </a:lvl1pPr>
            <a:lvl2pPr marL="503789" indent="0">
              <a:buNone/>
              <a:defRPr sz="1763"/>
            </a:lvl2pPr>
            <a:lvl3pPr marL="1007577" indent="0">
              <a:buNone/>
              <a:defRPr sz="1763"/>
            </a:lvl3pPr>
            <a:lvl4pPr marL="1511366" indent="0">
              <a:buNone/>
              <a:defRPr sz="1763"/>
            </a:lvl4pPr>
            <a:lvl5pPr marL="2015155" indent="0">
              <a:buNone/>
              <a:defRPr sz="1763"/>
            </a:lvl5pPr>
            <a:lvl6pPr marL="2518943" indent="0">
              <a:buNone/>
              <a:defRPr sz="1763"/>
            </a:lvl6pPr>
            <a:lvl7pPr marL="3022732" indent="0">
              <a:buNone/>
              <a:defRPr sz="1763"/>
            </a:lvl7pPr>
            <a:lvl8pPr marL="3526521" indent="0">
              <a:buNone/>
              <a:defRPr sz="1763"/>
            </a:lvl8pPr>
            <a:lvl9pPr marL="4030309" indent="0">
              <a:buNone/>
              <a:defRPr sz="1763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411008" y="5318872"/>
            <a:ext cx="2574389" cy="726329"/>
          </a:xfrm>
        </p:spPr>
        <p:txBody>
          <a:bodyPr anchor="t">
            <a:normAutofit/>
          </a:bodyPr>
          <a:lstStyle>
            <a:lvl1pPr marL="0" indent="0">
              <a:buNone/>
              <a:defRPr sz="1543"/>
            </a:lvl1pPr>
            <a:lvl2pPr marL="503789" indent="0">
              <a:buNone/>
              <a:defRPr sz="1322"/>
            </a:lvl2pPr>
            <a:lvl3pPr marL="1007577" indent="0">
              <a:buNone/>
              <a:defRPr sz="1102"/>
            </a:lvl3pPr>
            <a:lvl4pPr marL="1511366" indent="0">
              <a:buNone/>
              <a:defRPr sz="992"/>
            </a:lvl4pPr>
            <a:lvl5pPr marL="2015155" indent="0">
              <a:buNone/>
              <a:defRPr sz="992"/>
            </a:lvl5pPr>
            <a:lvl6pPr marL="2518943" indent="0">
              <a:buNone/>
              <a:defRPr sz="992"/>
            </a:lvl6pPr>
            <a:lvl7pPr marL="3022732" indent="0">
              <a:buNone/>
              <a:defRPr sz="992"/>
            </a:lvl7pPr>
            <a:lvl8pPr marL="3526521" indent="0">
              <a:buNone/>
              <a:defRPr sz="992"/>
            </a:lvl8pPr>
            <a:lvl9pPr marL="4030309" indent="0">
              <a:buNone/>
              <a:defRPr sz="99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250583" y="4683916"/>
            <a:ext cx="2572378" cy="634955"/>
          </a:xfrm>
        </p:spPr>
        <p:txBody>
          <a:bodyPr anchor="b">
            <a:noAutofit/>
          </a:bodyPr>
          <a:lstStyle>
            <a:lvl1pPr marL="0" indent="0">
              <a:buNone/>
              <a:defRPr sz="2645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503789" indent="0">
              <a:buNone/>
              <a:defRPr sz="2204" b="1"/>
            </a:lvl2pPr>
            <a:lvl3pPr marL="1007577" indent="0">
              <a:buNone/>
              <a:defRPr sz="1983" b="1"/>
            </a:lvl3pPr>
            <a:lvl4pPr marL="1511366" indent="0">
              <a:buNone/>
              <a:defRPr sz="1763" b="1"/>
            </a:lvl4pPr>
            <a:lvl5pPr marL="2015155" indent="0">
              <a:buNone/>
              <a:defRPr sz="1763" b="1"/>
            </a:lvl5pPr>
            <a:lvl6pPr marL="2518943" indent="0">
              <a:buNone/>
              <a:defRPr sz="1763" b="1"/>
            </a:lvl6pPr>
            <a:lvl7pPr marL="3022732" indent="0">
              <a:buNone/>
              <a:defRPr sz="1763" b="1"/>
            </a:lvl7pPr>
            <a:lvl8pPr marL="3526521" indent="0">
              <a:buNone/>
              <a:defRPr sz="1763" b="1"/>
            </a:lvl8pPr>
            <a:lvl9pPr marL="4030309" indent="0">
              <a:buNone/>
              <a:defRPr sz="176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6250582" y="2434872"/>
            <a:ext cx="2572378" cy="1679222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763"/>
            </a:lvl1pPr>
            <a:lvl2pPr marL="503789" indent="0">
              <a:buNone/>
              <a:defRPr sz="1763"/>
            </a:lvl2pPr>
            <a:lvl3pPr marL="1007577" indent="0">
              <a:buNone/>
              <a:defRPr sz="1763"/>
            </a:lvl3pPr>
            <a:lvl4pPr marL="1511366" indent="0">
              <a:buNone/>
              <a:defRPr sz="1763"/>
            </a:lvl4pPr>
            <a:lvl5pPr marL="2015155" indent="0">
              <a:buNone/>
              <a:defRPr sz="1763"/>
            </a:lvl5pPr>
            <a:lvl6pPr marL="2518943" indent="0">
              <a:buNone/>
              <a:defRPr sz="1763"/>
            </a:lvl6pPr>
            <a:lvl7pPr marL="3022732" indent="0">
              <a:buNone/>
              <a:defRPr sz="1763"/>
            </a:lvl7pPr>
            <a:lvl8pPr marL="3526521" indent="0">
              <a:buNone/>
              <a:defRPr sz="1763"/>
            </a:lvl8pPr>
            <a:lvl9pPr marL="4030309" indent="0">
              <a:buNone/>
              <a:defRPr sz="1763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6250476" y="5318870"/>
            <a:ext cx="2575784" cy="726329"/>
          </a:xfrm>
        </p:spPr>
        <p:txBody>
          <a:bodyPr anchor="t">
            <a:normAutofit/>
          </a:bodyPr>
          <a:lstStyle>
            <a:lvl1pPr marL="0" indent="0">
              <a:buNone/>
              <a:defRPr sz="1543"/>
            </a:lvl1pPr>
            <a:lvl2pPr marL="503789" indent="0">
              <a:buNone/>
              <a:defRPr sz="1322"/>
            </a:lvl2pPr>
            <a:lvl3pPr marL="1007577" indent="0">
              <a:buNone/>
              <a:defRPr sz="1102"/>
            </a:lvl3pPr>
            <a:lvl4pPr marL="1511366" indent="0">
              <a:buNone/>
              <a:defRPr sz="992"/>
            </a:lvl4pPr>
            <a:lvl5pPr marL="2015155" indent="0">
              <a:buNone/>
              <a:defRPr sz="992"/>
            </a:lvl5pPr>
            <a:lvl6pPr marL="2518943" indent="0">
              <a:buNone/>
              <a:defRPr sz="992"/>
            </a:lvl6pPr>
            <a:lvl7pPr marL="3022732" indent="0">
              <a:buNone/>
              <a:defRPr sz="992"/>
            </a:lvl7pPr>
            <a:lvl8pPr marL="3526521" indent="0">
              <a:buNone/>
              <a:defRPr sz="992"/>
            </a:lvl8pPr>
            <a:lvl9pPr marL="4030309" indent="0">
              <a:buNone/>
              <a:defRPr sz="99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268988" y="2350911"/>
            <a:ext cx="0" cy="4365978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108043" y="2350911"/>
            <a:ext cx="0" cy="4370916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10/28/2022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1582275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7233440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285385" y="474032"/>
            <a:ext cx="1537577" cy="6419527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72414" y="851958"/>
            <a:ext cx="6512416" cy="604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8183083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802005" y="2342515"/>
            <a:ext cx="9089390" cy="15868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604010" y="4231640"/>
            <a:ext cx="7485380" cy="18891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10/28/2022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265402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179021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3258" y="3153208"/>
            <a:ext cx="7742853" cy="2110759"/>
          </a:xfrm>
        </p:spPr>
        <p:txBody>
          <a:bodyPr anchor="b"/>
          <a:lstStyle>
            <a:lvl1pPr algn="l">
              <a:defRPr sz="4408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13256" y="5263966"/>
            <a:ext cx="7742854" cy="948033"/>
          </a:xfrm>
        </p:spPr>
        <p:txBody>
          <a:bodyPr anchor="t"/>
          <a:lstStyle>
            <a:lvl1pPr marL="0" indent="0" algn="l">
              <a:buNone/>
              <a:defRPr sz="2204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503789" indent="0">
              <a:buNone/>
              <a:defRPr sz="1983">
                <a:solidFill>
                  <a:schemeClr val="tx1">
                    <a:tint val="75000"/>
                  </a:schemeClr>
                </a:solidFill>
              </a:defRPr>
            </a:lvl2pPr>
            <a:lvl3pPr marL="1007577" indent="0">
              <a:buNone/>
              <a:defRPr sz="1763">
                <a:solidFill>
                  <a:schemeClr val="tx1">
                    <a:tint val="75000"/>
                  </a:schemeClr>
                </a:solidFill>
              </a:defRPr>
            </a:lvl3pPr>
            <a:lvl4pPr marL="151136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15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8943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273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652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030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220372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67950" y="2270450"/>
            <a:ext cx="3856960" cy="4623109"/>
          </a:xfrm>
        </p:spPr>
        <p:txBody>
          <a:bodyPr>
            <a:normAutofit/>
          </a:bodyPr>
          <a:lstStyle>
            <a:lvl1pPr>
              <a:defRPr sz="1983"/>
            </a:lvl1pPr>
            <a:lvl2pPr>
              <a:defRPr sz="1763"/>
            </a:lvl2pPr>
            <a:lvl3pPr>
              <a:defRPr sz="1543"/>
            </a:lvl3pPr>
            <a:lvl4pPr>
              <a:defRPr sz="1322"/>
            </a:lvl4pPr>
            <a:lvl5pPr>
              <a:defRPr sz="1322"/>
            </a:lvl5pPr>
            <a:lvl6pPr>
              <a:defRPr sz="1322"/>
            </a:lvl6pPr>
            <a:lvl7pPr>
              <a:defRPr sz="1322"/>
            </a:lvl7pPr>
            <a:lvl8pPr>
              <a:defRPr sz="1322"/>
            </a:lvl8pPr>
            <a:lvl9pPr>
              <a:defRPr sz="1322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60755" y="2265510"/>
            <a:ext cx="3856962" cy="4628048"/>
          </a:xfrm>
        </p:spPr>
        <p:txBody>
          <a:bodyPr>
            <a:normAutofit/>
          </a:bodyPr>
          <a:lstStyle>
            <a:lvl1pPr>
              <a:defRPr sz="1983"/>
            </a:lvl1pPr>
            <a:lvl2pPr>
              <a:defRPr sz="1763"/>
            </a:lvl2pPr>
            <a:lvl3pPr>
              <a:defRPr sz="1543"/>
            </a:lvl3pPr>
            <a:lvl4pPr>
              <a:defRPr sz="1322"/>
            </a:lvl4pPr>
            <a:lvl5pPr>
              <a:defRPr sz="1322"/>
            </a:lvl5pPr>
            <a:lvl6pPr>
              <a:defRPr sz="1322"/>
            </a:lvl6pPr>
            <a:lvl7pPr>
              <a:defRPr sz="1322"/>
            </a:lvl7pPr>
            <a:lvl8pPr>
              <a:defRPr sz="1322"/>
            </a:lvl8pPr>
            <a:lvl9pPr>
              <a:defRPr sz="1322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10/28/2022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461079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7949" y="2099028"/>
            <a:ext cx="3856959" cy="634955"/>
          </a:xfrm>
        </p:spPr>
        <p:txBody>
          <a:bodyPr anchor="b">
            <a:noAutofit/>
          </a:bodyPr>
          <a:lstStyle>
            <a:lvl1pPr marL="0" indent="0">
              <a:buNone/>
              <a:defRPr sz="2645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503789" indent="0">
              <a:buNone/>
              <a:defRPr sz="2204" b="1"/>
            </a:lvl2pPr>
            <a:lvl3pPr marL="1007577" indent="0">
              <a:buNone/>
              <a:defRPr sz="1983" b="1"/>
            </a:lvl3pPr>
            <a:lvl4pPr marL="1511366" indent="0">
              <a:buNone/>
              <a:defRPr sz="1763" b="1"/>
            </a:lvl4pPr>
            <a:lvl5pPr marL="2015155" indent="0">
              <a:buNone/>
              <a:defRPr sz="1763" b="1"/>
            </a:lvl5pPr>
            <a:lvl6pPr marL="2518943" indent="0">
              <a:buNone/>
              <a:defRPr sz="1763" b="1"/>
            </a:lvl6pPr>
            <a:lvl7pPr marL="3022732" indent="0">
              <a:buNone/>
              <a:defRPr sz="1763" b="1"/>
            </a:lvl7pPr>
            <a:lvl8pPr marL="3526521" indent="0">
              <a:buNone/>
              <a:defRPr sz="1763" b="1"/>
            </a:lvl8pPr>
            <a:lvl9pPr marL="4030309" indent="0">
              <a:buNone/>
              <a:defRPr sz="176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67950" y="2770717"/>
            <a:ext cx="3856960" cy="4122841"/>
          </a:xfrm>
        </p:spPr>
        <p:txBody>
          <a:bodyPr>
            <a:normAutofit/>
          </a:bodyPr>
          <a:lstStyle>
            <a:lvl1pPr>
              <a:defRPr sz="1983"/>
            </a:lvl1pPr>
            <a:lvl2pPr>
              <a:defRPr sz="1763"/>
            </a:lvl2pPr>
            <a:lvl3pPr>
              <a:defRPr sz="1543"/>
            </a:lvl3pPr>
            <a:lvl4pPr>
              <a:defRPr sz="1322"/>
            </a:lvl4pPr>
            <a:lvl5pPr>
              <a:defRPr sz="1322"/>
            </a:lvl5pPr>
            <a:lvl6pPr>
              <a:defRPr sz="1322"/>
            </a:lvl6pPr>
            <a:lvl7pPr>
              <a:defRPr sz="1322"/>
            </a:lvl7pPr>
            <a:lvl8pPr>
              <a:defRPr sz="1322"/>
            </a:lvl8pPr>
            <a:lvl9pPr>
              <a:defRPr sz="1322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60756" y="2099028"/>
            <a:ext cx="3856960" cy="634955"/>
          </a:xfrm>
        </p:spPr>
        <p:txBody>
          <a:bodyPr anchor="b">
            <a:noAutofit/>
          </a:bodyPr>
          <a:lstStyle>
            <a:lvl1pPr marL="0" indent="0">
              <a:buNone/>
              <a:defRPr sz="2645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503789" indent="0">
              <a:buNone/>
              <a:defRPr sz="2204" b="1"/>
            </a:lvl2pPr>
            <a:lvl3pPr marL="1007577" indent="0">
              <a:buNone/>
              <a:defRPr sz="1983" b="1"/>
            </a:lvl3pPr>
            <a:lvl4pPr marL="1511366" indent="0">
              <a:buNone/>
              <a:defRPr sz="1763" b="1"/>
            </a:lvl4pPr>
            <a:lvl5pPr marL="2015155" indent="0">
              <a:buNone/>
              <a:defRPr sz="1763" b="1"/>
            </a:lvl5pPr>
            <a:lvl6pPr marL="2518943" indent="0">
              <a:buNone/>
              <a:defRPr sz="1763" b="1"/>
            </a:lvl6pPr>
            <a:lvl7pPr marL="3022732" indent="0">
              <a:buNone/>
              <a:defRPr sz="1763" b="1"/>
            </a:lvl7pPr>
            <a:lvl8pPr marL="3526521" indent="0">
              <a:buNone/>
              <a:defRPr sz="1763" b="1"/>
            </a:lvl8pPr>
            <a:lvl9pPr marL="4030309" indent="0">
              <a:buNone/>
              <a:defRPr sz="176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960756" y="2770717"/>
            <a:ext cx="3856960" cy="4122841"/>
          </a:xfrm>
        </p:spPr>
        <p:txBody>
          <a:bodyPr>
            <a:normAutofit/>
          </a:bodyPr>
          <a:lstStyle>
            <a:lvl1pPr>
              <a:defRPr sz="1983"/>
            </a:lvl1pPr>
            <a:lvl2pPr>
              <a:defRPr sz="1763"/>
            </a:lvl2pPr>
            <a:lvl3pPr>
              <a:defRPr sz="1543"/>
            </a:lvl3pPr>
            <a:lvl4pPr>
              <a:defRPr sz="1322"/>
            </a:lvl4pPr>
            <a:lvl5pPr>
              <a:defRPr sz="1322"/>
            </a:lvl5pPr>
            <a:lvl6pPr>
              <a:defRPr sz="1322"/>
            </a:lvl6pPr>
            <a:lvl7pPr>
              <a:defRPr sz="1322"/>
            </a:lvl7pPr>
            <a:lvl8pPr>
              <a:defRPr sz="1322"/>
            </a:lvl8pPr>
            <a:lvl9pPr>
              <a:defRPr sz="1322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10/28/2022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15350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10/28/2022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076256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10/28/2022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537679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3255" y="1595261"/>
            <a:ext cx="2983793" cy="1595261"/>
          </a:xfrm>
        </p:spPr>
        <p:txBody>
          <a:bodyPr anchor="b"/>
          <a:lstStyle>
            <a:lvl1pPr algn="l">
              <a:defRPr sz="2645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97601" y="1595261"/>
            <a:ext cx="4558510" cy="5037667"/>
          </a:xfrm>
        </p:spPr>
        <p:txBody>
          <a:bodyPr anchor="ctr">
            <a:normAutofit/>
          </a:bodyPr>
          <a:lstStyle>
            <a:lvl1pPr>
              <a:defRPr sz="2204"/>
            </a:lvl1pPr>
            <a:lvl2pPr>
              <a:defRPr sz="1983"/>
            </a:lvl2pPr>
            <a:lvl3pPr>
              <a:defRPr sz="1763"/>
            </a:lvl3pPr>
            <a:lvl4pPr>
              <a:defRPr sz="1543"/>
            </a:lvl4pPr>
            <a:lvl5pPr>
              <a:defRPr sz="1543"/>
            </a:lvl5pPr>
            <a:lvl6pPr>
              <a:defRPr sz="1543"/>
            </a:lvl6pPr>
            <a:lvl7pPr>
              <a:defRPr sz="1543"/>
            </a:lvl7pPr>
            <a:lvl8pPr>
              <a:defRPr sz="1543"/>
            </a:lvl8pPr>
            <a:lvl9pPr>
              <a:defRPr sz="154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13255" y="3448005"/>
            <a:ext cx="2983793" cy="3190521"/>
          </a:xfrm>
        </p:spPr>
        <p:txBody>
          <a:bodyPr/>
          <a:lstStyle>
            <a:lvl1pPr marL="0" indent="0">
              <a:buNone/>
              <a:defRPr sz="1543"/>
            </a:lvl1pPr>
            <a:lvl2pPr marL="503789" indent="0">
              <a:buNone/>
              <a:defRPr sz="1322"/>
            </a:lvl2pPr>
            <a:lvl3pPr marL="1007577" indent="0">
              <a:buNone/>
              <a:defRPr sz="1102"/>
            </a:lvl3pPr>
            <a:lvl4pPr marL="1511366" indent="0">
              <a:buNone/>
              <a:defRPr sz="992"/>
            </a:lvl4pPr>
            <a:lvl5pPr marL="2015155" indent="0">
              <a:buNone/>
              <a:defRPr sz="992"/>
            </a:lvl5pPr>
            <a:lvl6pPr marL="2518943" indent="0">
              <a:buNone/>
              <a:defRPr sz="992"/>
            </a:lvl6pPr>
            <a:lvl7pPr marL="3022732" indent="0">
              <a:buNone/>
              <a:defRPr sz="992"/>
            </a:lvl7pPr>
            <a:lvl8pPr marL="3526521" indent="0">
              <a:buNone/>
              <a:defRPr sz="992"/>
            </a:lvl8pPr>
            <a:lvl9pPr marL="4030309" indent="0">
              <a:buNone/>
              <a:defRPr sz="99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10/28/2022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238516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2337" y="2043045"/>
            <a:ext cx="4468066" cy="1735205"/>
          </a:xfrm>
        </p:spPr>
        <p:txBody>
          <a:bodyPr anchor="b">
            <a:normAutofit/>
          </a:bodyPr>
          <a:lstStyle>
            <a:lvl1pPr algn="l">
              <a:defRPr sz="3967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6919" y="1259417"/>
            <a:ext cx="2807748" cy="5037667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763"/>
            </a:lvl1pPr>
            <a:lvl2pPr marL="503789" indent="0">
              <a:buNone/>
              <a:defRPr sz="1763"/>
            </a:lvl2pPr>
            <a:lvl3pPr marL="1007577" indent="0">
              <a:buNone/>
              <a:defRPr sz="1763"/>
            </a:lvl3pPr>
            <a:lvl4pPr marL="1511366" indent="0">
              <a:buNone/>
              <a:defRPr sz="1763"/>
            </a:lvl4pPr>
            <a:lvl5pPr marL="2015155" indent="0">
              <a:buNone/>
              <a:defRPr sz="1763"/>
            </a:lvl5pPr>
            <a:lvl6pPr marL="2518943" indent="0">
              <a:buNone/>
              <a:defRPr sz="1763"/>
            </a:lvl6pPr>
            <a:lvl7pPr marL="3022732" indent="0">
              <a:buNone/>
              <a:defRPr sz="1763"/>
            </a:lvl7pPr>
            <a:lvl8pPr marL="3526521" indent="0">
              <a:buNone/>
              <a:defRPr sz="1763"/>
            </a:lvl8pPr>
            <a:lvl9pPr marL="4030309" indent="0">
              <a:buNone/>
              <a:defRPr sz="1763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13255" y="4030133"/>
            <a:ext cx="4461112" cy="1511300"/>
          </a:xfrm>
        </p:spPr>
        <p:txBody>
          <a:bodyPr>
            <a:normAutofit/>
          </a:bodyPr>
          <a:lstStyle>
            <a:lvl1pPr marL="0" indent="0">
              <a:buNone/>
              <a:defRPr sz="1543"/>
            </a:lvl1pPr>
            <a:lvl2pPr marL="503789" indent="0">
              <a:buNone/>
              <a:defRPr sz="1322"/>
            </a:lvl2pPr>
            <a:lvl3pPr marL="1007577" indent="0">
              <a:buNone/>
              <a:defRPr sz="1102"/>
            </a:lvl3pPr>
            <a:lvl4pPr marL="1511366" indent="0">
              <a:buNone/>
              <a:defRPr sz="992"/>
            </a:lvl4pPr>
            <a:lvl5pPr marL="2015155" indent="0">
              <a:buNone/>
              <a:defRPr sz="992"/>
            </a:lvl5pPr>
            <a:lvl6pPr marL="2518943" indent="0">
              <a:buNone/>
              <a:defRPr sz="992"/>
            </a:lvl6pPr>
            <a:lvl7pPr marL="3022732" indent="0">
              <a:buNone/>
              <a:defRPr sz="992"/>
            </a:lvl7pPr>
            <a:lvl8pPr marL="3526521" indent="0">
              <a:buNone/>
              <a:defRPr sz="992"/>
            </a:lvl8pPr>
            <a:lvl9pPr marL="4030309" indent="0">
              <a:buNone/>
              <a:defRPr sz="99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10/28/2022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868177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/>
          <p:cNvSpPr/>
          <p:nvPr/>
        </p:nvSpPr>
        <p:spPr>
          <a:xfrm>
            <a:off x="7366836" y="1847145"/>
            <a:ext cx="3297132" cy="3106561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Oval 22"/>
          <p:cNvSpPr/>
          <p:nvPr/>
        </p:nvSpPr>
        <p:spPr>
          <a:xfrm>
            <a:off x="6653942" y="-503767"/>
            <a:ext cx="1871345" cy="1763183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14000"/>
                </a:schemeClr>
              </a:gs>
              <a:gs pos="73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7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Oval 23"/>
          <p:cNvSpPr/>
          <p:nvPr/>
        </p:nvSpPr>
        <p:spPr>
          <a:xfrm>
            <a:off x="7366836" y="6716889"/>
            <a:ext cx="1158452" cy="1091494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9000"/>
                </a:schemeClr>
              </a:gs>
              <a:gs pos="66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Oval 19"/>
          <p:cNvSpPr/>
          <p:nvPr/>
        </p:nvSpPr>
        <p:spPr>
          <a:xfrm>
            <a:off x="-180081" y="2938639"/>
            <a:ext cx="4901142" cy="4617861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11000"/>
                </a:schemeClr>
              </a:gs>
              <a:gs pos="75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Oval 20"/>
          <p:cNvSpPr/>
          <p:nvPr/>
        </p:nvSpPr>
        <p:spPr>
          <a:xfrm>
            <a:off x="-982086" y="3190522"/>
            <a:ext cx="2762462" cy="2602794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8000"/>
                </a:schemeClr>
              </a:gs>
              <a:gs pos="72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/>
          <p:cNvSpPr/>
          <p:nvPr/>
        </p:nvSpPr>
        <p:spPr>
          <a:xfrm>
            <a:off x="9058100" y="0"/>
            <a:ext cx="802005" cy="12114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66841" y="498828"/>
            <a:ext cx="8250875" cy="154317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7949" y="2262020"/>
            <a:ext cx="7848906" cy="46227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8798453" y="2007307"/>
            <a:ext cx="1091493" cy="26740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212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10/28/2022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7419986" y="3588024"/>
            <a:ext cx="4252922" cy="26740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12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9082410" y="325858"/>
            <a:ext cx="735362" cy="84587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3086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2584554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71" r:id="rId1"/>
    <p:sldLayoutId id="2147483772" r:id="rId2"/>
    <p:sldLayoutId id="2147483773" r:id="rId3"/>
    <p:sldLayoutId id="2147483774" r:id="rId4"/>
    <p:sldLayoutId id="2147483775" r:id="rId5"/>
    <p:sldLayoutId id="2147483776" r:id="rId6"/>
    <p:sldLayoutId id="2147483777" r:id="rId7"/>
    <p:sldLayoutId id="2147483778" r:id="rId8"/>
    <p:sldLayoutId id="2147483779" r:id="rId9"/>
    <p:sldLayoutId id="2147483780" r:id="rId10"/>
    <p:sldLayoutId id="2147483781" r:id="rId11"/>
    <p:sldLayoutId id="2147483782" r:id="rId12"/>
    <p:sldLayoutId id="2147483783" r:id="rId13"/>
    <p:sldLayoutId id="2147483784" r:id="rId14"/>
    <p:sldLayoutId id="2147483785" r:id="rId15"/>
    <p:sldLayoutId id="2147483786" r:id="rId16"/>
    <p:sldLayoutId id="2147483787" r:id="rId17"/>
    <p:sldLayoutId id="2147483788" r:id="rId18"/>
  </p:sldLayoutIdLst>
  <p:txStyles>
    <p:titleStyle>
      <a:lvl1pPr algn="l" defTabSz="503796" rtl="0" eaLnBrk="1" latinLnBrk="0" hangingPunct="1">
        <a:spcBef>
          <a:spcPct val="0"/>
        </a:spcBef>
        <a:buNone/>
        <a:defRPr sz="4628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77848" indent="-377848" algn="l" defTabSz="503796" rtl="0" eaLnBrk="1" latinLnBrk="0" hangingPunct="1">
        <a:spcBef>
          <a:spcPts val="1102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204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818670" indent="-314873" algn="l" defTabSz="503796" rtl="0" eaLnBrk="1" latinLnBrk="0" hangingPunct="1">
        <a:spcBef>
          <a:spcPts val="1102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983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259494" indent="-251899" algn="l" defTabSz="503796" rtl="0" eaLnBrk="1" latinLnBrk="0" hangingPunct="1">
        <a:spcBef>
          <a:spcPts val="1102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763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763290" indent="-251899" algn="l" defTabSz="503796" rtl="0" eaLnBrk="1" latinLnBrk="0" hangingPunct="1">
        <a:spcBef>
          <a:spcPts val="1102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543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267087" indent="-251899" algn="l" defTabSz="503796" rtl="0" eaLnBrk="1" latinLnBrk="0" hangingPunct="1">
        <a:spcBef>
          <a:spcPts val="1102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543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770884" indent="-251899" algn="l" defTabSz="503796" rtl="0" eaLnBrk="1" latinLnBrk="0" hangingPunct="1">
        <a:spcBef>
          <a:spcPts val="1102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543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3274680" indent="-251899" algn="l" defTabSz="503796" rtl="0" eaLnBrk="1" latinLnBrk="0" hangingPunct="1">
        <a:spcBef>
          <a:spcPts val="1102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543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778478" indent="-251899" algn="l" defTabSz="503796" rtl="0" eaLnBrk="1" latinLnBrk="0" hangingPunct="1">
        <a:spcBef>
          <a:spcPts val="1102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543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4282274" indent="-251899" algn="l" defTabSz="503796" rtl="0" eaLnBrk="1" latinLnBrk="0" hangingPunct="1">
        <a:spcBef>
          <a:spcPts val="1102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543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503796" rtl="0" eaLnBrk="1" latinLnBrk="0" hangingPunct="1">
        <a:defRPr sz="1983" kern="1200">
          <a:solidFill>
            <a:schemeClr val="tx1"/>
          </a:solidFill>
          <a:latin typeface="+mn-lt"/>
          <a:ea typeface="+mn-ea"/>
          <a:cs typeface="+mn-cs"/>
        </a:defRPr>
      </a:lvl1pPr>
      <a:lvl2pPr marL="503796" algn="l" defTabSz="503796" rtl="0" eaLnBrk="1" latinLnBrk="0" hangingPunct="1">
        <a:defRPr sz="1983" kern="1200">
          <a:solidFill>
            <a:schemeClr val="tx1"/>
          </a:solidFill>
          <a:latin typeface="+mn-lt"/>
          <a:ea typeface="+mn-ea"/>
          <a:cs typeface="+mn-cs"/>
        </a:defRPr>
      </a:lvl2pPr>
      <a:lvl3pPr marL="1007594" algn="l" defTabSz="503796" rtl="0" eaLnBrk="1" latinLnBrk="0" hangingPunct="1">
        <a:defRPr sz="1983" kern="1200">
          <a:solidFill>
            <a:schemeClr val="tx1"/>
          </a:solidFill>
          <a:latin typeface="+mn-lt"/>
          <a:ea typeface="+mn-ea"/>
          <a:cs typeface="+mn-cs"/>
        </a:defRPr>
      </a:lvl3pPr>
      <a:lvl4pPr marL="1511390" algn="l" defTabSz="503796" rtl="0" eaLnBrk="1" latinLnBrk="0" hangingPunct="1">
        <a:defRPr sz="1983" kern="1200">
          <a:solidFill>
            <a:schemeClr val="tx1"/>
          </a:solidFill>
          <a:latin typeface="+mn-lt"/>
          <a:ea typeface="+mn-ea"/>
          <a:cs typeface="+mn-cs"/>
        </a:defRPr>
      </a:lvl4pPr>
      <a:lvl5pPr marL="2015189" algn="l" defTabSz="503796" rtl="0" eaLnBrk="1" latinLnBrk="0" hangingPunct="1">
        <a:defRPr sz="1983" kern="1200">
          <a:solidFill>
            <a:schemeClr val="tx1"/>
          </a:solidFill>
          <a:latin typeface="+mn-lt"/>
          <a:ea typeface="+mn-ea"/>
          <a:cs typeface="+mn-cs"/>
        </a:defRPr>
      </a:lvl5pPr>
      <a:lvl6pPr marL="2518985" algn="l" defTabSz="503796" rtl="0" eaLnBrk="1" latinLnBrk="0" hangingPunct="1">
        <a:defRPr sz="1983" kern="1200">
          <a:solidFill>
            <a:schemeClr val="tx1"/>
          </a:solidFill>
          <a:latin typeface="+mn-lt"/>
          <a:ea typeface="+mn-ea"/>
          <a:cs typeface="+mn-cs"/>
        </a:defRPr>
      </a:lvl6pPr>
      <a:lvl7pPr marL="3022783" algn="l" defTabSz="503796" rtl="0" eaLnBrk="1" latinLnBrk="0" hangingPunct="1">
        <a:defRPr sz="1983" kern="1200">
          <a:solidFill>
            <a:schemeClr val="tx1"/>
          </a:solidFill>
          <a:latin typeface="+mn-lt"/>
          <a:ea typeface="+mn-ea"/>
          <a:cs typeface="+mn-cs"/>
        </a:defRPr>
      </a:lvl7pPr>
      <a:lvl8pPr marL="3526579" algn="l" defTabSz="503796" rtl="0" eaLnBrk="1" latinLnBrk="0" hangingPunct="1">
        <a:defRPr sz="1983" kern="1200">
          <a:solidFill>
            <a:schemeClr val="tx1"/>
          </a:solidFill>
          <a:latin typeface="+mn-lt"/>
          <a:ea typeface="+mn-ea"/>
          <a:cs typeface="+mn-cs"/>
        </a:defRPr>
      </a:lvl8pPr>
      <a:lvl9pPr marL="4030377" algn="l" defTabSz="503796" rtl="0" eaLnBrk="1" latinLnBrk="0" hangingPunct="1">
        <a:defRPr sz="198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diagramLayout" Target="../diagrams/layout3.xml"/><Relationship Id="rId18" Type="http://schemas.openxmlformats.org/officeDocument/2006/relationships/diagramLayout" Target="../diagrams/layout4.xml"/><Relationship Id="rId26" Type="http://schemas.microsoft.com/office/2007/relationships/diagramDrawing" Target="../diagrams/drawing5.xml"/><Relationship Id="rId39" Type="http://schemas.openxmlformats.org/officeDocument/2006/relationships/diagramQuickStyle" Target="../diagrams/quickStyle8.xml"/><Relationship Id="rId21" Type="http://schemas.microsoft.com/office/2007/relationships/diagramDrawing" Target="../diagrams/drawing4.xml"/><Relationship Id="rId34" Type="http://schemas.openxmlformats.org/officeDocument/2006/relationships/diagramQuickStyle" Target="../diagrams/quickStyle7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6" Type="http://schemas.microsoft.com/office/2007/relationships/diagramDrawing" Target="../diagrams/drawing3.xml"/><Relationship Id="rId20" Type="http://schemas.openxmlformats.org/officeDocument/2006/relationships/diagramColors" Target="../diagrams/colors4.xml"/><Relationship Id="rId29" Type="http://schemas.openxmlformats.org/officeDocument/2006/relationships/diagramQuickStyle" Target="../diagrams/quickStyle6.xml"/><Relationship Id="rId41" Type="http://schemas.microsoft.com/office/2007/relationships/diagramDrawing" Target="../diagrams/drawing8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24" Type="http://schemas.openxmlformats.org/officeDocument/2006/relationships/diagramQuickStyle" Target="../diagrams/quickStyle5.xml"/><Relationship Id="rId32" Type="http://schemas.openxmlformats.org/officeDocument/2006/relationships/diagramData" Target="../diagrams/data7.xml"/><Relationship Id="rId37" Type="http://schemas.openxmlformats.org/officeDocument/2006/relationships/diagramData" Target="../diagrams/data8.xml"/><Relationship Id="rId40" Type="http://schemas.openxmlformats.org/officeDocument/2006/relationships/diagramColors" Target="../diagrams/colors8.xml"/><Relationship Id="rId5" Type="http://schemas.openxmlformats.org/officeDocument/2006/relationships/diagramColors" Target="../diagrams/colors1.xml"/><Relationship Id="rId15" Type="http://schemas.openxmlformats.org/officeDocument/2006/relationships/diagramColors" Target="../diagrams/colors3.xml"/><Relationship Id="rId23" Type="http://schemas.openxmlformats.org/officeDocument/2006/relationships/diagramLayout" Target="../diagrams/layout5.xml"/><Relationship Id="rId28" Type="http://schemas.openxmlformats.org/officeDocument/2006/relationships/diagramLayout" Target="../diagrams/layout6.xml"/><Relationship Id="rId36" Type="http://schemas.microsoft.com/office/2007/relationships/diagramDrawing" Target="../diagrams/drawing7.xml"/><Relationship Id="rId10" Type="http://schemas.openxmlformats.org/officeDocument/2006/relationships/diagramColors" Target="../diagrams/colors2.xml"/><Relationship Id="rId19" Type="http://schemas.openxmlformats.org/officeDocument/2006/relationships/diagramQuickStyle" Target="../diagrams/quickStyle4.xml"/><Relationship Id="rId31" Type="http://schemas.microsoft.com/office/2007/relationships/diagramDrawing" Target="../diagrams/drawing6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Relationship Id="rId14" Type="http://schemas.openxmlformats.org/officeDocument/2006/relationships/diagramQuickStyle" Target="../diagrams/quickStyle3.xml"/><Relationship Id="rId22" Type="http://schemas.openxmlformats.org/officeDocument/2006/relationships/diagramData" Target="../diagrams/data5.xml"/><Relationship Id="rId27" Type="http://schemas.openxmlformats.org/officeDocument/2006/relationships/diagramData" Target="../diagrams/data6.xml"/><Relationship Id="rId30" Type="http://schemas.openxmlformats.org/officeDocument/2006/relationships/diagramColors" Target="../diagrams/colors6.xml"/><Relationship Id="rId35" Type="http://schemas.openxmlformats.org/officeDocument/2006/relationships/diagramColors" Target="../diagrams/colors7.xml"/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12" Type="http://schemas.openxmlformats.org/officeDocument/2006/relationships/diagramData" Target="../diagrams/data3.xml"/><Relationship Id="rId17" Type="http://schemas.openxmlformats.org/officeDocument/2006/relationships/diagramData" Target="../diagrams/data4.xml"/><Relationship Id="rId25" Type="http://schemas.openxmlformats.org/officeDocument/2006/relationships/diagramColors" Target="../diagrams/colors5.xml"/><Relationship Id="rId33" Type="http://schemas.openxmlformats.org/officeDocument/2006/relationships/diagramLayout" Target="../diagrams/layout7.xml"/><Relationship Id="rId38" Type="http://schemas.openxmlformats.org/officeDocument/2006/relationships/diagramLayout" Target="../diagrams/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595815" y="3113920"/>
            <a:ext cx="5544185" cy="743922"/>
          </a:xfrm>
          <a:prstGeom prst="rect">
            <a:avLst/>
          </a:prstGeom>
        </p:spPr>
        <p:txBody>
          <a:bodyPr vert="horz" wrap="square" lIns="0" tIns="125095" rIns="0" bIns="0" rtlCol="0">
            <a:spAutoFit/>
          </a:bodyPr>
          <a:lstStyle/>
          <a:p>
            <a:pPr marL="1388745" marR="5080" indent="-1376680">
              <a:lnSpc>
                <a:spcPts val="4650"/>
              </a:lnSpc>
              <a:spcBef>
                <a:spcPts val="985"/>
              </a:spcBef>
            </a:pPr>
            <a:endParaRPr spc="-25" dirty="0"/>
          </a:p>
        </p:txBody>
      </p:sp>
      <p:sp>
        <p:nvSpPr>
          <p:cNvPr id="5" name="object 5"/>
          <p:cNvSpPr/>
          <p:nvPr/>
        </p:nvSpPr>
        <p:spPr>
          <a:xfrm>
            <a:off x="0" y="770737"/>
            <a:ext cx="10693400" cy="6015355"/>
          </a:xfrm>
          <a:custGeom>
            <a:avLst/>
            <a:gdLst/>
            <a:ahLst/>
            <a:cxnLst/>
            <a:rect l="l" t="t" r="r" b="b"/>
            <a:pathLst>
              <a:path w="10693400" h="6015355">
                <a:moveTo>
                  <a:pt x="10693400" y="0"/>
                </a:moveTo>
                <a:lnTo>
                  <a:pt x="10526319" y="0"/>
                </a:lnTo>
                <a:lnTo>
                  <a:pt x="10526319" y="167093"/>
                </a:lnTo>
                <a:lnTo>
                  <a:pt x="10526319" y="5842406"/>
                </a:lnTo>
                <a:lnTo>
                  <a:pt x="167081" y="5842406"/>
                </a:lnTo>
                <a:lnTo>
                  <a:pt x="167081" y="167093"/>
                </a:lnTo>
                <a:lnTo>
                  <a:pt x="10526319" y="167093"/>
                </a:lnTo>
                <a:lnTo>
                  <a:pt x="10526319" y="0"/>
                </a:lnTo>
                <a:lnTo>
                  <a:pt x="167081" y="0"/>
                </a:lnTo>
                <a:lnTo>
                  <a:pt x="0" y="0"/>
                </a:lnTo>
                <a:lnTo>
                  <a:pt x="0" y="167093"/>
                </a:lnTo>
                <a:lnTo>
                  <a:pt x="0" y="5842406"/>
                </a:lnTo>
                <a:lnTo>
                  <a:pt x="0" y="6015037"/>
                </a:lnTo>
                <a:lnTo>
                  <a:pt x="10693400" y="6015050"/>
                </a:lnTo>
                <a:lnTo>
                  <a:pt x="10693400" y="5842406"/>
                </a:lnTo>
                <a:lnTo>
                  <a:pt x="10693400" y="167093"/>
                </a:lnTo>
                <a:lnTo>
                  <a:pt x="106934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0693400" cy="755650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0" y="425450"/>
            <a:ext cx="10693400" cy="7425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2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REAL </a:t>
            </a:r>
            <a:r>
              <a:rPr lang="en-US" sz="3200" b="1" spc="-27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LIFE </a:t>
            </a:r>
            <a:r>
              <a:rPr lang="en-US" sz="3200" b="1" spc="-265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spc="55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LAB(RLL) </a:t>
            </a:r>
            <a:r>
              <a:rPr lang="en-US" sz="3200" b="1" spc="-13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GROUP- </a:t>
            </a:r>
            <a:r>
              <a:rPr lang="en-US" sz="3200" b="1" spc="-25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IV</a:t>
            </a:r>
            <a:endParaRPr lang="en-IN" sz="2800" b="1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74700" y="730250"/>
            <a:ext cx="9067800" cy="1514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SPRINGBOOT IMPLEMENTATION</a:t>
            </a:r>
          </a:p>
          <a:p>
            <a:pPr algn="just">
              <a:lnSpc>
                <a:spcPct val="150000"/>
              </a:lnSpc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Springboot  is used perform the backend application. It is used to develop the API and operations like add, update, delete and view and connecting to MYSQL database.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100" y="2940050"/>
            <a:ext cx="8763000" cy="38862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730250"/>
            <a:ext cx="4545013" cy="677863"/>
          </a:xfrm>
        </p:spPr>
        <p:txBody>
          <a:bodyPr>
            <a:normAutofit fontScale="90000"/>
          </a:bodyPr>
          <a:lstStyle/>
          <a:p>
            <a:r>
              <a:rPr lang="en-US" sz="4400" dirty="0"/>
              <a:t> </a:t>
            </a:r>
            <a:endParaRPr lang="en-IN" sz="4400" dirty="0"/>
          </a:p>
        </p:txBody>
      </p:sp>
      <p:sp>
        <p:nvSpPr>
          <p:cNvPr id="4" name="Title 1"/>
          <p:cNvSpPr>
            <a:spLocks noGrp="1"/>
          </p:cNvSpPr>
          <p:nvPr/>
        </p:nvSpPr>
        <p:spPr>
          <a:xfrm>
            <a:off x="774700" y="208544"/>
            <a:ext cx="8695266" cy="4921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600" b="0" i="0">
                <a:solidFill>
                  <a:srgbClr val="111111"/>
                </a:solidFill>
                <a:latin typeface="Garamond" panose="02020404030301010803"/>
                <a:ea typeface="+mj-ea"/>
                <a:cs typeface="Garamond" panose="02020404030301010803"/>
              </a:defRPr>
            </a:lvl1pPr>
          </a:lstStyle>
          <a:p>
            <a:r>
              <a:rPr lang="en-US" sz="3200" b="1" dirty="0">
                <a:latin typeface="Palatino Linotype" panose="02040502050505030304" pitchFamily="18" charset="0"/>
                <a:cs typeface="Palatino Linotype" panose="02040502050505030304" pitchFamily="18" charset="0"/>
              </a:rPr>
              <a:t>    </a:t>
            </a:r>
            <a:r>
              <a:rPr lang="en-US" sz="3200" b="1" dirty="0">
                <a:solidFill>
                  <a:schemeClr val="tx1"/>
                </a:solidFill>
                <a:latin typeface="Palatino Linotype" panose="02040502050505030304" pitchFamily="18" charset="0"/>
                <a:cs typeface="Palatino Linotype" panose="02040502050505030304" pitchFamily="18" charset="0"/>
              </a:rPr>
              <a:t>INSURANCE POLICY –FLOW CHART</a:t>
            </a:r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386202569"/>
              </p:ext>
            </p:extLst>
          </p:nvPr>
        </p:nvGraphicFramePr>
        <p:xfrm>
          <a:off x="-1198034" y="970544"/>
          <a:ext cx="5943600" cy="3429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2458149784"/>
              </p:ext>
            </p:extLst>
          </p:nvPr>
        </p:nvGraphicFramePr>
        <p:xfrm>
          <a:off x="4943723" y="1081819"/>
          <a:ext cx="5971969" cy="77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7" name="Right Arrow 6"/>
          <p:cNvSpPr/>
          <p:nvPr/>
        </p:nvSpPr>
        <p:spPr>
          <a:xfrm>
            <a:off x="7260166" y="1352907"/>
            <a:ext cx="685800" cy="2655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kern="0"/>
            </a:defPPr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>
            <a:off x="3069167" y="1257975"/>
            <a:ext cx="990600" cy="3001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kern="0"/>
            </a:defPPr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graphicFrame>
        <p:nvGraphicFramePr>
          <p:cNvPr id="9" name="Diagram 8"/>
          <p:cNvGraphicFramePr/>
          <p:nvPr>
            <p:extLst>
              <p:ext uri="{D42A27DB-BD31-4B8C-83A1-F6EECF244321}">
                <p14:modId xmlns:p14="http://schemas.microsoft.com/office/powerpoint/2010/main" val="259483069"/>
              </p:ext>
            </p:extLst>
          </p:nvPr>
        </p:nvGraphicFramePr>
        <p:xfrm>
          <a:off x="8146428" y="2113544"/>
          <a:ext cx="1524000" cy="76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graphicFrame>
        <p:nvGraphicFramePr>
          <p:cNvPr id="10" name="Diagram 9"/>
          <p:cNvGraphicFramePr/>
          <p:nvPr>
            <p:extLst>
              <p:ext uri="{D42A27DB-BD31-4B8C-83A1-F6EECF244321}">
                <p14:modId xmlns:p14="http://schemas.microsoft.com/office/powerpoint/2010/main" val="1958027761"/>
              </p:ext>
            </p:extLst>
          </p:nvPr>
        </p:nvGraphicFramePr>
        <p:xfrm>
          <a:off x="4943723" y="3302089"/>
          <a:ext cx="3384694" cy="29982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7" r:lo="rId18" r:qs="rId19" r:cs="rId20"/>
          </a:graphicData>
        </a:graphic>
      </p:graphicFrame>
      <p:graphicFrame>
        <p:nvGraphicFramePr>
          <p:cNvPr id="11" name="Diagram 10"/>
          <p:cNvGraphicFramePr/>
          <p:nvPr>
            <p:extLst>
              <p:ext uri="{D42A27DB-BD31-4B8C-83A1-F6EECF244321}">
                <p14:modId xmlns:p14="http://schemas.microsoft.com/office/powerpoint/2010/main" val="3356240472"/>
              </p:ext>
            </p:extLst>
          </p:nvPr>
        </p:nvGraphicFramePr>
        <p:xfrm>
          <a:off x="232606" y="4497510"/>
          <a:ext cx="5486400" cy="6956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2" r:lo="rId23" r:qs="rId24" r:cs="rId25"/>
          </a:graphicData>
        </a:graphic>
      </p:graphicFrame>
      <p:graphicFrame>
        <p:nvGraphicFramePr>
          <p:cNvPr id="12" name="Diagram 11"/>
          <p:cNvGraphicFramePr/>
          <p:nvPr>
            <p:extLst>
              <p:ext uri="{D42A27DB-BD31-4B8C-83A1-F6EECF244321}">
                <p14:modId xmlns:p14="http://schemas.microsoft.com/office/powerpoint/2010/main" val="1435674082"/>
              </p:ext>
            </p:extLst>
          </p:nvPr>
        </p:nvGraphicFramePr>
        <p:xfrm>
          <a:off x="7937238" y="3716256"/>
          <a:ext cx="1905262" cy="25840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7" r:lo="rId28" r:qs="rId29" r:cs="rId30"/>
          </a:graphicData>
        </a:graphic>
      </p:graphicFrame>
      <p:sp>
        <p:nvSpPr>
          <p:cNvPr id="13" name="Right Arrow 12"/>
          <p:cNvSpPr/>
          <p:nvPr/>
        </p:nvSpPr>
        <p:spPr>
          <a:xfrm rot="5400000">
            <a:off x="6255861" y="3242883"/>
            <a:ext cx="380270" cy="2332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kern="0"/>
            </a:defPPr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5" name="Right Arrow 14"/>
          <p:cNvSpPr/>
          <p:nvPr/>
        </p:nvSpPr>
        <p:spPr>
          <a:xfrm rot="5400000">
            <a:off x="8567476" y="3200722"/>
            <a:ext cx="640385" cy="2332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kern="0"/>
            </a:defPPr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graphicFrame>
        <p:nvGraphicFramePr>
          <p:cNvPr id="16" name="Diagram 15"/>
          <p:cNvGraphicFramePr/>
          <p:nvPr>
            <p:extLst>
              <p:ext uri="{D42A27DB-BD31-4B8C-83A1-F6EECF244321}">
                <p14:modId xmlns:p14="http://schemas.microsoft.com/office/powerpoint/2010/main" val="1141163738"/>
              </p:ext>
            </p:extLst>
          </p:nvPr>
        </p:nvGraphicFramePr>
        <p:xfrm>
          <a:off x="4986111" y="5714516"/>
          <a:ext cx="5494472" cy="25840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2" r:lo="rId33" r:qs="rId34" r:cs="rId35"/>
          </a:graphicData>
        </a:graphic>
      </p:graphicFrame>
      <p:sp>
        <p:nvSpPr>
          <p:cNvPr id="17" name="Right Arrow 16"/>
          <p:cNvSpPr/>
          <p:nvPr/>
        </p:nvSpPr>
        <p:spPr>
          <a:xfrm>
            <a:off x="3450166" y="2570744"/>
            <a:ext cx="152400" cy="2655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kern="0"/>
            </a:defPPr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8" name="Right Arrow 17"/>
          <p:cNvSpPr/>
          <p:nvPr/>
        </p:nvSpPr>
        <p:spPr>
          <a:xfrm rot="5400000">
            <a:off x="8703494" y="1897748"/>
            <a:ext cx="232767" cy="2655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kern="0"/>
            </a:defPPr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F4622E1-4333-4112-8839-BF4FA82075F9}"/>
              </a:ext>
            </a:extLst>
          </p:cNvPr>
          <p:cNvGrpSpPr/>
          <p:nvPr/>
        </p:nvGrpSpPr>
        <p:grpSpPr>
          <a:xfrm>
            <a:off x="3746229" y="2333964"/>
            <a:ext cx="1600471" cy="770698"/>
            <a:chOff x="3200399" y="0"/>
            <a:chExt cx="1600471" cy="770698"/>
          </a:xfrm>
          <a:scene3d>
            <a:camera prst="orthographicFront"/>
            <a:lightRig rig="threePt" dir="t">
              <a:rot lat="0" lon="0" rev="7500000"/>
            </a:lightRig>
          </a:scene3d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617343E-B381-4665-BA92-A816F2B28429}"/>
                </a:ext>
              </a:extLst>
            </p:cNvPr>
            <p:cNvSpPr/>
            <p:nvPr/>
          </p:nvSpPr>
          <p:spPr bwMode="white">
            <a:xfrm>
              <a:off x="3200399" y="0"/>
              <a:ext cx="1600471" cy="770698"/>
            </a:xfrm>
            <a:prstGeom prst="rect">
              <a:avLst/>
            </a:prstGeom>
            <a:sp3d prstMaterial="plastic">
              <a:bevelT w="127000" h="25400" prst="relaxedInset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B242DCF-4A33-4DD5-A376-7A71D3C0236D}"/>
                </a:ext>
              </a:extLst>
            </p:cNvPr>
            <p:cNvSpPr txBox="1"/>
            <p:nvPr/>
          </p:nvSpPr>
          <p:spPr>
            <a:xfrm>
              <a:off x="3200399" y="0"/>
              <a:ext cx="1600471" cy="770698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0010" tIns="80010" rIns="80010" bIns="80010" numCol="1" spcCol="1270" anchor="ctr" anchorCtr="0">
              <a:noAutofit/>
            </a:bodyPr>
            <a:lstStyle/>
            <a:p>
              <a:pPr marL="0" lvl="0" indent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100" kern="1200" dirty="0"/>
                <a:t>Login      Page</a:t>
              </a:r>
            </a:p>
          </p:txBody>
        </p:sp>
      </p:grpSp>
      <p:graphicFrame>
        <p:nvGraphicFramePr>
          <p:cNvPr id="22" name="Diagram 21">
            <a:extLst>
              <a:ext uri="{FF2B5EF4-FFF2-40B4-BE49-F238E27FC236}">
                <a16:creationId xmlns:a16="http://schemas.microsoft.com/office/drawing/2014/main" id="{95EBD141-2BC6-41AB-97CD-06BD83F7BA4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91570907"/>
              </p:ext>
            </p:extLst>
          </p:nvPr>
        </p:nvGraphicFramePr>
        <p:xfrm>
          <a:off x="6209347" y="2279889"/>
          <a:ext cx="1524000" cy="76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7" r:lo="rId38" r:qs="rId39" r:cs="rId40"/>
          </a:graphicData>
        </a:graphic>
      </p:graphicFrame>
      <p:sp>
        <p:nvSpPr>
          <p:cNvPr id="23" name="Right Arrow 6">
            <a:extLst>
              <a:ext uri="{FF2B5EF4-FFF2-40B4-BE49-F238E27FC236}">
                <a16:creationId xmlns:a16="http://schemas.microsoft.com/office/drawing/2014/main" id="{65D467D6-F7B5-45E5-99F5-46E12DAC6FA9}"/>
              </a:ext>
            </a:extLst>
          </p:cNvPr>
          <p:cNvSpPr/>
          <p:nvPr/>
        </p:nvSpPr>
        <p:spPr>
          <a:xfrm>
            <a:off x="5460015" y="2608295"/>
            <a:ext cx="685800" cy="2655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kern="0"/>
            </a:defPPr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4" name="Right Arrow 12">
            <a:extLst>
              <a:ext uri="{FF2B5EF4-FFF2-40B4-BE49-F238E27FC236}">
                <a16:creationId xmlns:a16="http://schemas.microsoft.com/office/drawing/2014/main" id="{627D5E19-20E1-41B7-A235-ED497DC0AEBB}"/>
              </a:ext>
            </a:extLst>
          </p:cNvPr>
          <p:cNvSpPr/>
          <p:nvPr/>
        </p:nvSpPr>
        <p:spPr>
          <a:xfrm rot="10800000">
            <a:off x="5652283" y="4718812"/>
            <a:ext cx="200511" cy="120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kern="0"/>
            </a:defPPr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7" name="Right Arrow 14">
            <a:extLst>
              <a:ext uri="{FF2B5EF4-FFF2-40B4-BE49-F238E27FC236}">
                <a16:creationId xmlns:a16="http://schemas.microsoft.com/office/drawing/2014/main" id="{C1967B2C-DDB4-4F96-98F6-D9614B7F2071}"/>
              </a:ext>
            </a:extLst>
          </p:cNvPr>
          <p:cNvSpPr/>
          <p:nvPr/>
        </p:nvSpPr>
        <p:spPr>
          <a:xfrm rot="5400000">
            <a:off x="8962337" y="5488887"/>
            <a:ext cx="1780693" cy="2844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kern="0"/>
            </a:defPPr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8" name="Right Arrow 14">
            <a:extLst>
              <a:ext uri="{FF2B5EF4-FFF2-40B4-BE49-F238E27FC236}">
                <a16:creationId xmlns:a16="http://schemas.microsoft.com/office/drawing/2014/main" id="{FB3D56C6-5972-4A64-8CDC-CB35475EC035}"/>
              </a:ext>
            </a:extLst>
          </p:cNvPr>
          <p:cNvSpPr/>
          <p:nvPr/>
        </p:nvSpPr>
        <p:spPr>
          <a:xfrm rot="21438771">
            <a:off x="9613647" y="4520315"/>
            <a:ext cx="224445" cy="1933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kern="0"/>
            </a:defPPr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EAE046-86F4-590E-333F-F6DC92565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900" y="501651"/>
            <a:ext cx="7946075" cy="1066800"/>
          </a:xfrm>
        </p:spPr>
        <p:txBody>
          <a:bodyPr/>
          <a:lstStyle/>
          <a:p>
            <a:r>
              <a:rPr lang="en-IN" dirty="0"/>
              <a:t>                 </a:t>
            </a: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Modules</a:t>
            </a:r>
          </a:p>
        </p:txBody>
      </p:sp>
      <p:graphicFrame>
        <p:nvGraphicFramePr>
          <p:cNvPr id="3" name="Content Placeholder 2">
            <a:extLst>
              <a:ext uri="{FF2B5EF4-FFF2-40B4-BE49-F238E27FC236}">
                <a16:creationId xmlns:a16="http://schemas.microsoft.com/office/drawing/2014/main" id="{DDD83956-33AC-1F5A-0A92-874BD518731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10983528"/>
              </p:ext>
            </p:extLst>
          </p:nvPr>
        </p:nvGraphicFramePr>
        <p:xfrm>
          <a:off x="0" y="1873250"/>
          <a:ext cx="10693400" cy="52577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662003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5700" y="882650"/>
            <a:ext cx="8077200" cy="492125"/>
          </a:xfrm>
        </p:spPr>
        <p:txBody>
          <a:bodyPr/>
          <a:lstStyle/>
          <a:p>
            <a:pPr algn="ctr"/>
            <a:r>
              <a:rPr lang="en-US" sz="3200" b="1" dirty="0">
                <a:latin typeface="Palatino Linotype" panose="02040502050505030304" pitchFamily="18" charset="0"/>
                <a:cs typeface="Palatino Linotype" panose="02040502050505030304" pitchFamily="18" charset="0"/>
              </a:rPr>
              <a:t>ADVANTAGES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4"/>
          </p:nvPr>
        </p:nvSpPr>
        <p:spPr>
          <a:xfrm>
            <a:off x="469900" y="1797050"/>
            <a:ext cx="9525000" cy="4419600"/>
          </a:xfrm>
        </p:spPr>
        <p:txBody>
          <a:bodyPr wrap="square"/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Improved Efficiency:-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Instead of dealing with paper, you will transition to electronic documents that let you organize data in the best way. In the end, your employees and customers will be grateful.</a:t>
            </a:r>
          </a:p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Enhanced Customer Service:-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 policy management software expanding to mobile devices, you will be able to provide customers with timely responses, thus contributing to increased satisfaction.</a:t>
            </a:r>
          </a:p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Automated Regulatory Compliance:-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Improved compliance monitoring will help minimize breaches that are likely to incur financial costs</a:t>
            </a:r>
            <a:r>
              <a:rPr lang="en-US" sz="2400" dirty="0">
                <a:latin typeface="+mj-lt"/>
                <a:cs typeface="+mj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981433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17500" y="577850"/>
            <a:ext cx="9089390" cy="762000"/>
          </a:xfrm>
        </p:spPr>
        <p:txBody>
          <a:bodyPr/>
          <a:lstStyle/>
          <a:p>
            <a:pPr algn="ctr"/>
            <a:r>
              <a:rPr lang="en-US" sz="2800" dirty="0"/>
              <a:t> </a:t>
            </a:r>
            <a:r>
              <a:rPr lang="en-US" sz="3200" b="1" dirty="0">
                <a:latin typeface="Palatino Linotype" panose="02040502050505030304" pitchFamily="18" charset="0"/>
                <a:cs typeface="Palatino Linotype" panose="02040502050505030304" pitchFamily="18" charset="0"/>
              </a:rPr>
              <a:t>FUTURE SCOPE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4"/>
          </p:nvPr>
        </p:nvSpPr>
        <p:spPr>
          <a:xfrm>
            <a:off x="546100" y="1635984"/>
            <a:ext cx="9387840" cy="4580666"/>
          </a:xfrm>
        </p:spPr>
        <p:txBody>
          <a:bodyPr wrap="square"/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Similar to many other services, online insurance in India is also getting famous and is benefitting a number of people.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 the increase in number of internet users it has also been noticed that the number of people taking up insurance policies online has also increased. 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There was a time when people with high salaries believed in getting insurance policies and that too, mainly, life insurance policies. 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But today an individual who has just joined a job starts buying insurance.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It might be safe to presume that online is the future for the Indian insurance industry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4" name="Text Box 3"/>
          <p:cNvSpPr txBox="1"/>
          <p:nvPr/>
        </p:nvSpPr>
        <p:spPr>
          <a:xfrm>
            <a:off x="5967730" y="1242060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012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7693668-C41D-DDDC-AEEA-71A5C62500BC}"/>
              </a:ext>
            </a:extLst>
          </p:cNvPr>
          <p:cNvSpPr txBox="1"/>
          <p:nvPr/>
        </p:nvSpPr>
        <p:spPr>
          <a:xfrm>
            <a:off x="2374900" y="577850"/>
            <a:ext cx="535730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Home Page</a:t>
            </a:r>
            <a:endParaRPr lang="en-IN" sz="32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A62FA11-08AA-4E04-E533-3234CDD9FB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00" y="1492250"/>
            <a:ext cx="101346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9930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56E82E8-722E-1540-5BC2-C4247C74ECFF}"/>
              </a:ext>
            </a:extLst>
          </p:cNvPr>
          <p:cNvSpPr txBox="1"/>
          <p:nvPr/>
        </p:nvSpPr>
        <p:spPr>
          <a:xfrm>
            <a:off x="2668046" y="501650"/>
            <a:ext cx="535730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Admin Login</a:t>
            </a:r>
            <a:endParaRPr lang="en-IN" sz="32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D36DD2-9A81-E13E-431B-58BB26F51E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00" y="1568450"/>
            <a:ext cx="102108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9735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AA75862-BA8B-0219-17DD-70E97FA34484}"/>
              </a:ext>
            </a:extLst>
          </p:cNvPr>
          <p:cNvSpPr txBox="1"/>
          <p:nvPr/>
        </p:nvSpPr>
        <p:spPr>
          <a:xfrm>
            <a:off x="2451100" y="526475"/>
            <a:ext cx="535730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Admin Dashboard</a:t>
            </a:r>
            <a:endParaRPr lang="en-IN" sz="32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84AD1D0-C18A-B62C-EFAD-175F1D6CB5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300" y="1416050"/>
            <a:ext cx="10210800" cy="586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6802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965449F-E571-54B5-7DF4-33E076C6ABF5}"/>
              </a:ext>
            </a:extLst>
          </p:cNvPr>
          <p:cNvSpPr txBox="1"/>
          <p:nvPr/>
        </p:nvSpPr>
        <p:spPr>
          <a:xfrm>
            <a:off x="2222500" y="554789"/>
            <a:ext cx="535730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Create Account for Admin</a:t>
            </a:r>
            <a:endParaRPr kumimoji="0" lang="en-IN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8A2E9B-DB44-A832-FA61-AD4D578354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00" y="1416050"/>
            <a:ext cx="102108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1553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D75FD6-B57E-8D48-632F-D98B5BB5B5B6}"/>
              </a:ext>
            </a:extLst>
          </p:cNvPr>
          <p:cNvSpPr txBox="1"/>
          <p:nvPr/>
        </p:nvSpPr>
        <p:spPr>
          <a:xfrm>
            <a:off x="2668046" y="654050"/>
            <a:ext cx="535730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Policies</a:t>
            </a:r>
            <a:endParaRPr lang="en-IN" sz="3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13FAD0D-BFB6-5006-421F-7B739FA0EB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300" y="1644650"/>
            <a:ext cx="10287000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0573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69900" y="501650"/>
            <a:ext cx="10118241" cy="1777153"/>
          </a:xfrm>
          <a:prstGeom prst="rect">
            <a:avLst/>
          </a:prstGeom>
        </p:spPr>
        <p:txBody>
          <a:bodyPr vert="horz" wrap="square" lIns="0" tIns="74930" rIns="0" bIns="0" rtlCol="0">
            <a:spAutoFit/>
          </a:bodyPr>
          <a:lstStyle/>
          <a:p>
            <a:pPr marL="756920" marR="5080" indent="-744855">
              <a:lnSpc>
                <a:spcPct val="150000"/>
              </a:lnSpc>
              <a:spcBef>
                <a:spcPts val="590"/>
              </a:spcBef>
            </a:pPr>
            <a:r>
              <a:rPr lang="en-US" sz="3600" b="1" i="1" spc="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anose="02040502050505030304"/>
                <a:cs typeface="Palatino Linotype" panose="02040502050505030304"/>
              </a:rPr>
              <a:t>INSURANCE POLICY MANAGEMENT</a:t>
            </a:r>
            <a:br>
              <a:rPr lang="en-US" sz="4200" b="1" i="1" spc="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anose="02040502050505030304"/>
                <a:cs typeface="Palatino Linotype" panose="02040502050505030304"/>
              </a:rPr>
            </a:br>
            <a:endParaRPr sz="42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alatino Linotype" panose="02040502050505030304"/>
              <a:cs typeface="Palatino Linotype" panose="02040502050505030304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667" y="0"/>
            <a:ext cx="10693400" cy="6015355"/>
          </a:xfrm>
          <a:custGeom>
            <a:avLst/>
            <a:gdLst/>
            <a:ahLst/>
            <a:cxnLst/>
            <a:rect l="l" t="t" r="r" b="b"/>
            <a:pathLst>
              <a:path w="10693400" h="6015355">
                <a:moveTo>
                  <a:pt x="10693400" y="0"/>
                </a:moveTo>
                <a:lnTo>
                  <a:pt x="10526319" y="0"/>
                </a:lnTo>
                <a:lnTo>
                  <a:pt x="10526319" y="167093"/>
                </a:lnTo>
                <a:lnTo>
                  <a:pt x="10526319" y="5842406"/>
                </a:lnTo>
                <a:lnTo>
                  <a:pt x="167081" y="5842406"/>
                </a:lnTo>
                <a:lnTo>
                  <a:pt x="167081" y="167093"/>
                </a:lnTo>
                <a:lnTo>
                  <a:pt x="10526319" y="167093"/>
                </a:lnTo>
                <a:lnTo>
                  <a:pt x="10526319" y="0"/>
                </a:lnTo>
                <a:lnTo>
                  <a:pt x="167081" y="0"/>
                </a:lnTo>
                <a:lnTo>
                  <a:pt x="0" y="0"/>
                </a:lnTo>
                <a:lnTo>
                  <a:pt x="0" y="167093"/>
                </a:lnTo>
                <a:lnTo>
                  <a:pt x="0" y="5842406"/>
                </a:lnTo>
                <a:lnTo>
                  <a:pt x="0" y="6015037"/>
                </a:lnTo>
                <a:lnTo>
                  <a:pt x="10693400" y="6015050"/>
                </a:lnTo>
                <a:lnTo>
                  <a:pt x="10693400" y="5842406"/>
                </a:lnTo>
                <a:lnTo>
                  <a:pt x="10693400" y="167093"/>
                </a:lnTo>
                <a:lnTo>
                  <a:pt x="106934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BCE74B-A509-4F9C-D5F2-5386A7CB2C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431"/>
          <a:stretch/>
        </p:blipFill>
        <p:spPr>
          <a:xfrm>
            <a:off x="-6578" y="2025650"/>
            <a:ext cx="10693311" cy="5541831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FCA76CA-3481-1591-082D-79615C7AF653}"/>
              </a:ext>
            </a:extLst>
          </p:cNvPr>
          <p:cNvSpPr txBox="1"/>
          <p:nvPr/>
        </p:nvSpPr>
        <p:spPr>
          <a:xfrm>
            <a:off x="2451100" y="501650"/>
            <a:ext cx="535730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Applied Policies</a:t>
            </a:r>
            <a:endParaRPr lang="en-IN" sz="3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C0B9A1-EB7C-3E5C-F67C-709C4B07FC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00" y="1416049"/>
            <a:ext cx="10363200" cy="5943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7051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5BED83B-466F-7B53-2BC9-C5169366936C}"/>
              </a:ext>
            </a:extLst>
          </p:cNvPr>
          <p:cNvSpPr txBox="1"/>
          <p:nvPr/>
        </p:nvSpPr>
        <p:spPr>
          <a:xfrm>
            <a:off x="2527300" y="501650"/>
            <a:ext cx="535730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View Existing Policies</a:t>
            </a:r>
            <a:endParaRPr lang="en-IN" sz="3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67E3F8-E688-082E-A04C-1502A7F674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00" y="1416050"/>
            <a:ext cx="102870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7143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2BBF80-1CFD-32B1-AE02-5060539A281E}"/>
              </a:ext>
            </a:extLst>
          </p:cNvPr>
          <p:cNvSpPr txBox="1"/>
          <p:nvPr/>
        </p:nvSpPr>
        <p:spPr>
          <a:xfrm>
            <a:off x="2527300" y="577850"/>
            <a:ext cx="535730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User Login</a:t>
            </a:r>
            <a:endParaRPr kumimoji="0" lang="en-IN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890699-9092-F46A-4AEB-898B43F3F6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300" y="1568450"/>
            <a:ext cx="10210800" cy="5714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1600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11ECD85-06EC-1850-0353-32455E535E34}"/>
              </a:ext>
            </a:extLst>
          </p:cNvPr>
          <p:cNvSpPr txBox="1"/>
          <p:nvPr/>
        </p:nvSpPr>
        <p:spPr>
          <a:xfrm>
            <a:off x="2451100" y="501650"/>
            <a:ext cx="535730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Registration Page</a:t>
            </a:r>
            <a:endParaRPr lang="en-IN" sz="32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F70A7B-C83F-8CBD-A451-D2B128CAB3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00" y="1568449"/>
            <a:ext cx="10134600" cy="5715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0267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6A6838-0EA0-E38D-AB71-90A4FDD56A27}"/>
              </a:ext>
            </a:extLst>
          </p:cNvPr>
          <p:cNvSpPr txBox="1"/>
          <p:nvPr/>
        </p:nvSpPr>
        <p:spPr>
          <a:xfrm>
            <a:off x="2755900" y="478588"/>
            <a:ext cx="535730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Dashboard</a:t>
            </a:r>
            <a:endParaRPr lang="en-IN" sz="3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DBFEF5-096E-E9B6-0FBE-7F9B8BD092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299" y="1492250"/>
            <a:ext cx="10210801" cy="5791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9095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3A26F80-FC58-3961-AE8B-624A8F525C70}"/>
              </a:ext>
            </a:extLst>
          </p:cNvPr>
          <p:cNvSpPr txBox="1"/>
          <p:nvPr/>
        </p:nvSpPr>
        <p:spPr>
          <a:xfrm>
            <a:off x="2451100" y="506655"/>
            <a:ext cx="535730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View Available Policies</a:t>
            </a:r>
            <a:endParaRPr lang="en-IN" sz="3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3733D3-4871-A3D3-CBC0-254C7C2323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300" y="1568450"/>
            <a:ext cx="10134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6798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9ABC575-1BAE-E34C-0186-8B644277FEF9}"/>
              </a:ext>
            </a:extLst>
          </p:cNvPr>
          <p:cNvSpPr txBox="1"/>
          <p:nvPr/>
        </p:nvSpPr>
        <p:spPr>
          <a:xfrm>
            <a:off x="2591846" y="273050"/>
            <a:ext cx="535730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Status of Applied Policies</a:t>
            </a:r>
            <a:endParaRPr lang="en-IN" sz="3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B011F6D-D4BF-9D7C-81B7-107B2FF289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00" y="1568450"/>
            <a:ext cx="10058400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1327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BE8E2B3-53D6-EFAF-504F-D50A9E639D73}"/>
              </a:ext>
            </a:extLst>
          </p:cNvPr>
          <p:cNvSpPr txBox="1"/>
          <p:nvPr/>
        </p:nvSpPr>
        <p:spPr>
          <a:xfrm>
            <a:off x="2527300" y="654050"/>
            <a:ext cx="535730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Questions</a:t>
            </a:r>
            <a:endParaRPr kumimoji="0" lang="en-IN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85BD624-77FE-52F4-0D8C-8CD14B0A08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300" y="1644650"/>
            <a:ext cx="10210800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6971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3C89BF0-222E-AD81-61AF-4973ED452F06}"/>
              </a:ext>
            </a:extLst>
          </p:cNvPr>
          <p:cNvSpPr txBox="1"/>
          <p:nvPr/>
        </p:nvSpPr>
        <p:spPr>
          <a:xfrm>
            <a:off x="2527300" y="438575"/>
            <a:ext cx="535730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Questions</a:t>
            </a:r>
            <a:endParaRPr lang="en-IN" sz="3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FF9777-0C08-FEC8-3BAF-F8369440DE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300" y="1568450"/>
            <a:ext cx="102108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2572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2AA67BB-4635-8D03-31D2-82EA3DBDA387}"/>
              </a:ext>
            </a:extLst>
          </p:cNvPr>
          <p:cNvSpPr txBox="1"/>
          <p:nvPr/>
        </p:nvSpPr>
        <p:spPr>
          <a:xfrm>
            <a:off x="2668046" y="654050"/>
            <a:ext cx="535730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Testing</a:t>
            </a:r>
            <a:endParaRPr lang="en-IN" sz="3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93538BF-B258-CB1A-2675-A8DE8E623F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00" y="1720850"/>
            <a:ext cx="10134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8600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7081" y="937818"/>
            <a:ext cx="3427019" cy="1773049"/>
          </a:xfrm>
          <a:prstGeom prst="rect">
            <a:avLst/>
          </a:prstGeom>
        </p:spPr>
        <p:txBody>
          <a:bodyPr vert="horz" wrap="square" lIns="0" tIns="52705" rIns="0" bIns="0" rtlCol="0">
            <a:spAutoFit/>
          </a:bodyPr>
          <a:lstStyle/>
          <a:p>
            <a:pPr marL="506730" marR="983615">
              <a:lnSpc>
                <a:spcPts val="7370"/>
              </a:lnSpc>
              <a:spcBef>
                <a:spcPts val="415"/>
              </a:spcBef>
            </a:pPr>
            <a:r>
              <a:rPr sz="1950" b="1" spc="300" dirty="0">
                <a:latin typeface="Bookman Old Style" panose="02050604050505020204"/>
                <a:cs typeface="Bookman Old Style" panose="02050604050505020204"/>
              </a:rPr>
              <a:t>Team</a:t>
            </a:r>
            <a:r>
              <a:rPr sz="1950" b="1" spc="-30" dirty="0"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950" b="1" spc="275" dirty="0">
                <a:latin typeface="Bookman Old Style" panose="02050604050505020204"/>
                <a:cs typeface="Bookman Old Style" panose="02050604050505020204"/>
              </a:rPr>
              <a:t>Lead</a:t>
            </a:r>
            <a:r>
              <a:rPr sz="1950" b="1" spc="-25" dirty="0"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950" b="1" spc="114" dirty="0">
                <a:latin typeface="Bookman Old Style" panose="02050604050505020204"/>
                <a:cs typeface="Bookman Old Style" panose="02050604050505020204"/>
              </a:rPr>
              <a:t>: </a:t>
            </a:r>
            <a:r>
              <a:rPr sz="1950" b="1" spc="320" dirty="0">
                <a:latin typeface="Bookman Old Style" panose="02050604050505020204"/>
                <a:cs typeface="Bookman Old Style" panose="02050604050505020204"/>
              </a:rPr>
              <a:t>Members</a:t>
            </a:r>
            <a:r>
              <a:rPr sz="1950" b="1" spc="-15" dirty="0">
                <a:latin typeface="Bookman Old Style" panose="02050604050505020204"/>
                <a:cs typeface="Bookman Old Style" panose="02050604050505020204"/>
              </a:rPr>
              <a:t> </a:t>
            </a:r>
            <a:r>
              <a:rPr lang="en-US" sz="1950" b="1" spc="-15" dirty="0">
                <a:latin typeface="Bookman Old Style" panose="02050604050505020204"/>
                <a:cs typeface="Bookman Old Style" panose="02050604050505020204"/>
              </a:rPr>
              <a:t>   :</a:t>
            </a:r>
            <a:endParaRPr sz="1950" b="1" dirty="0">
              <a:latin typeface="Bookman Old Style" panose="02050604050505020204"/>
              <a:cs typeface="Bookman Old Style" panose="02050604050505020204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591560" y="1528935"/>
            <a:ext cx="1881651" cy="260968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lang="en-IN" sz="1600" spc="70" dirty="0">
                <a:solidFill>
                  <a:schemeClr val="tx1"/>
                </a:solidFill>
                <a:latin typeface="Palatino Linotype" panose="02040502050505030304" pitchFamily="18" charset="0"/>
                <a:cs typeface="Garamond" panose="02020404030301010803"/>
              </a:rPr>
              <a:t>Ashwani Sharma</a:t>
            </a:r>
            <a:endParaRPr sz="1600" dirty="0">
              <a:solidFill>
                <a:schemeClr val="tx1"/>
              </a:solidFill>
              <a:latin typeface="Palatino Linotype" panose="02040502050505030304" pitchFamily="18" charset="0"/>
              <a:cs typeface="Garamond" panose="02020404030301010803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594100" y="2178050"/>
            <a:ext cx="4399194" cy="3885806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 marR="1581785">
              <a:lnSpc>
                <a:spcPct val="200000"/>
              </a:lnSpc>
              <a:spcBef>
                <a:spcPts val="115"/>
              </a:spcBef>
            </a:pPr>
            <a:r>
              <a:rPr lang="en-IN" sz="1600" spc="80" dirty="0">
                <a:solidFill>
                  <a:schemeClr val="tx1"/>
                </a:solidFill>
                <a:latin typeface="Palatino Linotype" panose="02040502050505030304" pitchFamily="18" charset="0"/>
                <a:cs typeface="Garamond" panose="02020404030301010803"/>
              </a:rPr>
              <a:t>Ramyabharathi</a:t>
            </a:r>
            <a:r>
              <a:rPr lang="en-IN" sz="1600" spc="50" dirty="0">
                <a:solidFill>
                  <a:schemeClr val="tx1"/>
                </a:solidFill>
                <a:latin typeface="Palatino Linotype" panose="02040502050505030304" pitchFamily="18" charset="0"/>
                <a:cs typeface="Garamond" panose="02020404030301010803"/>
              </a:rPr>
              <a:t> Marimuthu</a:t>
            </a:r>
          </a:p>
          <a:p>
            <a:pPr marL="12700" marR="97790">
              <a:lnSpc>
                <a:spcPct val="200000"/>
              </a:lnSpc>
              <a:spcBef>
                <a:spcPts val="45"/>
              </a:spcBef>
            </a:pPr>
            <a:r>
              <a:rPr lang="en-IN" sz="1600" spc="90" dirty="0">
                <a:solidFill>
                  <a:schemeClr val="tx1"/>
                </a:solidFill>
                <a:latin typeface="Palatino Linotype" panose="02040502050505030304" pitchFamily="18" charset="0"/>
                <a:cs typeface="Garamond" panose="02020404030301010803"/>
              </a:rPr>
              <a:t>Gowsika Ramesh</a:t>
            </a:r>
          </a:p>
          <a:p>
            <a:pPr marL="12700" marR="97790">
              <a:lnSpc>
                <a:spcPct val="200000"/>
              </a:lnSpc>
              <a:spcBef>
                <a:spcPts val="45"/>
              </a:spcBef>
            </a:pPr>
            <a:r>
              <a:rPr lang="en-IN" sz="1600" spc="55" dirty="0">
                <a:solidFill>
                  <a:schemeClr val="tx1"/>
                </a:solidFill>
                <a:latin typeface="Palatino Linotype" panose="02040502050505030304" pitchFamily="18" charset="0"/>
                <a:cs typeface="Garamond" panose="02020404030301010803"/>
              </a:rPr>
              <a:t>Pargati X</a:t>
            </a:r>
          </a:p>
          <a:p>
            <a:pPr marL="12700" marR="97790">
              <a:lnSpc>
                <a:spcPct val="200000"/>
              </a:lnSpc>
              <a:spcBef>
                <a:spcPts val="45"/>
              </a:spcBef>
            </a:pPr>
            <a:r>
              <a:rPr lang="en-IN" sz="1600" spc="55" dirty="0">
                <a:solidFill>
                  <a:schemeClr val="tx1"/>
                </a:solidFill>
                <a:latin typeface="Palatino Linotype" panose="02040502050505030304" pitchFamily="18" charset="0"/>
                <a:cs typeface="Garamond" panose="02020404030301010803"/>
              </a:rPr>
              <a:t>Abiram Venkatachalam</a:t>
            </a:r>
          </a:p>
          <a:p>
            <a:pPr marL="12700" marR="97790">
              <a:lnSpc>
                <a:spcPct val="200000"/>
              </a:lnSpc>
              <a:spcBef>
                <a:spcPts val="45"/>
              </a:spcBef>
            </a:pPr>
            <a:r>
              <a:rPr lang="en-IN" sz="1600" spc="55" dirty="0">
                <a:solidFill>
                  <a:schemeClr val="tx1"/>
                </a:solidFill>
                <a:latin typeface="Palatino Linotype" panose="02040502050505030304" pitchFamily="18" charset="0"/>
                <a:cs typeface="Garamond" panose="02020404030301010803"/>
              </a:rPr>
              <a:t>Karan Kaushal</a:t>
            </a:r>
            <a:endParaRPr sz="1600" dirty="0">
              <a:solidFill>
                <a:schemeClr val="tx1"/>
              </a:solidFill>
              <a:latin typeface="Palatino Linotype" panose="02040502050505030304" pitchFamily="18" charset="0"/>
              <a:cs typeface="Garamond" panose="02020404030301010803"/>
            </a:endParaRPr>
          </a:p>
          <a:p>
            <a:pPr marL="12700" marR="732155">
              <a:lnSpc>
                <a:spcPct val="200000"/>
              </a:lnSpc>
              <a:spcBef>
                <a:spcPts val="20"/>
              </a:spcBef>
            </a:pPr>
            <a:r>
              <a:rPr lang="en-IN" sz="1600" spc="114" dirty="0">
                <a:solidFill>
                  <a:schemeClr val="tx1"/>
                </a:solidFill>
                <a:latin typeface="Palatino Linotype" panose="02040502050505030304" pitchFamily="18" charset="0"/>
                <a:cs typeface="Garamond" panose="02020404030301010803"/>
              </a:rPr>
              <a:t>Janesh M K</a:t>
            </a:r>
            <a:r>
              <a:rPr sz="1600" spc="5" dirty="0">
                <a:solidFill>
                  <a:schemeClr val="tx1"/>
                </a:solidFill>
                <a:latin typeface="Palatino Linotype" panose="02040502050505030304" pitchFamily="18" charset="0"/>
                <a:cs typeface="Garamond" panose="02020404030301010803"/>
              </a:rPr>
              <a:t> </a:t>
            </a:r>
            <a:endParaRPr lang="en-US" sz="1600" spc="5" dirty="0">
              <a:solidFill>
                <a:schemeClr val="tx1"/>
              </a:solidFill>
              <a:latin typeface="Palatino Linotype" panose="02040502050505030304" pitchFamily="18" charset="0"/>
              <a:cs typeface="Garamond" panose="02020404030301010803"/>
            </a:endParaRPr>
          </a:p>
          <a:p>
            <a:pPr marL="12700" marR="732155">
              <a:lnSpc>
                <a:spcPct val="200000"/>
              </a:lnSpc>
              <a:spcBef>
                <a:spcPts val="20"/>
              </a:spcBef>
            </a:pPr>
            <a:r>
              <a:rPr lang="en-IN" sz="1600" spc="110" dirty="0">
                <a:solidFill>
                  <a:schemeClr val="tx1"/>
                </a:solidFill>
                <a:latin typeface="Palatino Linotype" panose="02040502050505030304" pitchFamily="18" charset="0"/>
                <a:cs typeface="Garamond" panose="02020404030301010803"/>
              </a:rPr>
              <a:t>Ashutosh Kumar Pandey</a:t>
            </a:r>
          </a:p>
          <a:p>
            <a:pPr marL="12700" marR="732155">
              <a:lnSpc>
                <a:spcPct val="200000"/>
              </a:lnSpc>
              <a:spcBef>
                <a:spcPts val="20"/>
              </a:spcBef>
            </a:pPr>
            <a:r>
              <a:rPr lang="en-IN" sz="1600" spc="110" dirty="0">
                <a:solidFill>
                  <a:schemeClr val="tx1"/>
                </a:solidFill>
                <a:latin typeface="Palatino Linotype" panose="02040502050505030304" pitchFamily="18" charset="0"/>
                <a:cs typeface="Garamond" panose="02020404030301010803"/>
              </a:rPr>
              <a:t>Atla Praveen Kumar Reddy</a:t>
            </a:r>
            <a:endParaRPr sz="1600" dirty="0">
              <a:solidFill>
                <a:schemeClr val="tx1"/>
              </a:solidFill>
              <a:latin typeface="Palatino Linotype" panose="02040502050505030304" pitchFamily="18" charset="0"/>
              <a:cs typeface="Garamond" panose="02020404030301010803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9444" y="1492644"/>
            <a:ext cx="3117856" cy="4724006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CBD5027-2D96-A82E-80DB-31C1DD981A6E}"/>
              </a:ext>
            </a:extLst>
          </p:cNvPr>
          <p:cNvSpPr txBox="1"/>
          <p:nvPr/>
        </p:nvSpPr>
        <p:spPr>
          <a:xfrm>
            <a:off x="2668046" y="654296"/>
            <a:ext cx="535730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Postman Testing</a:t>
            </a:r>
            <a:endParaRPr lang="en-IN" sz="3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B0F9D8-7822-A07A-1B59-EFF0782574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00" y="1568450"/>
            <a:ext cx="10058400" cy="5714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5852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769A3C2-7C4D-6FDA-FBDA-36F20D50E1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693400" cy="755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0663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3700" y="654050"/>
            <a:ext cx="9089390" cy="615315"/>
          </a:xfrm>
        </p:spPr>
        <p:txBody>
          <a:bodyPr/>
          <a:lstStyle/>
          <a:p>
            <a:r>
              <a:rPr lang="en-US" sz="4000" dirty="0">
                <a:latin typeface="Palatino Linotype" panose="02040502050505030304" pitchFamily="18" charset="0"/>
                <a:cs typeface="Palatino Linotype" panose="02040502050505030304" pitchFamily="18" charset="0"/>
              </a:rPr>
              <a:t>CONTENT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4"/>
          </p:nvPr>
        </p:nvSpPr>
        <p:spPr>
          <a:xfrm>
            <a:off x="850900" y="1339851"/>
            <a:ext cx="7485380" cy="6747510"/>
          </a:xfrm>
        </p:spPr>
        <p:txBody>
          <a:bodyPr wrap="square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cs typeface="+mn-lt"/>
              </a:rPr>
              <a:t>Project Overview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cs typeface="+mn-lt"/>
              </a:rPr>
              <a:t>Objective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cs typeface="+mn-lt"/>
              </a:rPr>
              <a:t>Tools and technologies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cs typeface="+mn-lt"/>
              </a:rPr>
              <a:t>Project Requirements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cs typeface="+mn-lt"/>
              </a:rPr>
              <a:t>Implementation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cs typeface="+mn-lt"/>
              </a:rPr>
              <a:t>Insurance policy flow-chart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cs typeface="+mn-lt"/>
              </a:rPr>
              <a:t>Modules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cs typeface="+mn-lt"/>
              </a:rPr>
              <a:t>Advantages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cs typeface="+mn-lt"/>
              </a:rPr>
              <a:t>Future scope</a:t>
            </a:r>
          </a:p>
          <a:p>
            <a:pPr indent="0">
              <a:buFont typeface="Arial" panose="020B0604020202020204" pitchFamily="34" charset="0"/>
              <a:buNone/>
            </a:pPr>
            <a:endParaRPr lang="en-US" sz="2400" dirty="0">
              <a:latin typeface="+mj-lt"/>
              <a:cs typeface="+mj-lt"/>
            </a:endParaRPr>
          </a:p>
          <a:p>
            <a:pPr marL="342900" indent="-342900"/>
            <a:endParaRPr lang="en-US" sz="2400" dirty="0">
              <a:latin typeface="+mj-lt"/>
              <a:cs typeface="+mj-lt"/>
            </a:endParaRPr>
          </a:p>
          <a:p>
            <a:endParaRPr lang="en-US" sz="2400" dirty="0">
              <a:latin typeface="+mj-lt"/>
              <a:cs typeface="+mj-lt"/>
            </a:endParaRPr>
          </a:p>
          <a:p>
            <a:endParaRPr lang="en-US" sz="2400" dirty="0">
              <a:latin typeface="+mj-lt"/>
              <a:cs typeface="+mj-lt"/>
            </a:endParaRPr>
          </a:p>
          <a:p>
            <a:endParaRPr lang="en-US" sz="2400" dirty="0">
              <a:latin typeface="+mj-lt"/>
              <a:cs typeface="+mj-lt"/>
            </a:endParaRPr>
          </a:p>
          <a:p>
            <a:endParaRPr lang="en-US" sz="2400" dirty="0">
              <a:latin typeface="+mj-lt"/>
              <a:cs typeface="+mj-lt"/>
            </a:endParaRPr>
          </a:p>
          <a:p>
            <a:endParaRPr lang="en-US" sz="2400" dirty="0">
              <a:latin typeface="+mj-lt"/>
              <a:cs typeface="+mj-l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65908" y="806450"/>
            <a:ext cx="6705600" cy="6286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44450">
              <a:lnSpc>
                <a:spcPct val="100000"/>
              </a:lnSpc>
              <a:spcBef>
                <a:spcPts val="105"/>
              </a:spcBef>
            </a:pPr>
            <a:r>
              <a:rPr lang="en-IN" sz="4000" b="1" spc="280" dirty="0">
                <a:latin typeface="Palatino Linotype" panose="02040502050505030304" pitchFamily="18" charset="0"/>
                <a:cs typeface="Palatino Linotype" panose="02040502050505030304" pitchFamily="18" charset="0"/>
              </a:rPr>
              <a:t>    PROJECT</a:t>
            </a:r>
            <a:r>
              <a:rPr lang="en-IN" sz="4000" b="1" spc="-95" dirty="0">
                <a:latin typeface="Palatino Linotype" panose="02040502050505030304" pitchFamily="18" charset="0"/>
                <a:cs typeface="Palatino Linotype" panose="02040502050505030304" pitchFamily="18" charset="0"/>
              </a:rPr>
              <a:t> </a:t>
            </a:r>
            <a:r>
              <a:rPr lang="en-IN" sz="4000" b="1" spc="245" dirty="0">
                <a:latin typeface="Palatino Linotype" panose="02040502050505030304" pitchFamily="18" charset="0"/>
                <a:cs typeface="Palatino Linotype" panose="02040502050505030304" pitchFamily="18" charset="0"/>
              </a:rPr>
              <a:t>OVERVIEW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45501" y="1949450"/>
            <a:ext cx="8146415" cy="11201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a dynamic and responsive web application for managing the insurance policies application online.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4622" y="3244850"/>
            <a:ext cx="6020408" cy="319742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55900" y="425600"/>
            <a:ext cx="3331845" cy="12439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z="4000" b="1" spc="-70" dirty="0">
                <a:latin typeface="Palatino Linotype" panose="02040502050505030304" pitchFamily="18" charset="0"/>
                <a:cs typeface="Palatino Linotype" panose="02040502050505030304" pitchFamily="18" charset="0"/>
              </a:rPr>
              <a:t>  </a:t>
            </a:r>
            <a:r>
              <a:rPr sz="4000" b="1" spc="-70" dirty="0">
                <a:latin typeface="Palatino Linotype" panose="02040502050505030304" pitchFamily="18" charset="0"/>
                <a:cs typeface="Palatino Linotype" panose="02040502050505030304" pitchFamily="18" charset="0"/>
              </a:rPr>
              <a:t>OBJECTIVES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36600" y="2455931"/>
            <a:ext cx="9220199" cy="331295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35000"/>
              </a:lnSpc>
              <a:spcBef>
                <a:spcPts val="100"/>
              </a:spcBef>
              <a:buFont typeface="Wingdings" panose="05000000000000000000" pitchFamily="2" charset="2"/>
              <a:buChar char="ü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provide a bug-free application to the policy maker (Admin) as well as the customer</a:t>
            </a:r>
            <a:r>
              <a:rPr lang="en-US" sz="2400" spc="-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pPr marL="355600" marR="5080" indent="-342900">
              <a:lnSpc>
                <a:spcPct val="135000"/>
              </a:lnSpc>
              <a:spcBef>
                <a:spcPts val="100"/>
              </a:spcBef>
              <a:buFont typeface="Wingdings" panose="05000000000000000000" pitchFamily="2" charset="2"/>
              <a:buChar char="ü"/>
            </a:pPr>
            <a:r>
              <a:rPr lang="en-IN" sz="2400" spc="-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main objective is to build a secured, robust insurance management system where the policies are managed properly.</a:t>
            </a:r>
          </a:p>
          <a:p>
            <a:pPr marL="355600" marR="5080" indent="-342900">
              <a:lnSpc>
                <a:spcPct val="135000"/>
              </a:lnSpc>
              <a:spcBef>
                <a:spcPts val="100"/>
              </a:spcBef>
              <a:buFont typeface="Wingdings" panose="05000000000000000000" pitchFamily="2" charset="2"/>
              <a:buChar char="ü"/>
            </a:pPr>
            <a:r>
              <a:rPr lang="en-IN" sz="2400" spc="-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maintains the record of customers, policies, buyers policies efficiently so that it would be easy to access at any time 24*7.</a:t>
            </a:r>
          </a:p>
          <a:p>
            <a:pPr marL="12700" marR="5080" indent="254635">
              <a:lnSpc>
                <a:spcPct val="135000"/>
              </a:lnSpc>
              <a:spcBef>
                <a:spcPts val="100"/>
              </a:spcBef>
            </a:pPr>
            <a:endParaRPr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98600" y="1035050"/>
            <a:ext cx="7848600" cy="553720"/>
          </a:xfrm>
        </p:spPr>
        <p:txBody>
          <a:bodyPr>
            <a:normAutofit fontScale="90000"/>
          </a:bodyPr>
          <a:lstStyle/>
          <a:p>
            <a:r>
              <a:rPr lang="en-US" sz="3600" b="1" dirty="0">
                <a:solidFill>
                  <a:schemeClr val="tx1"/>
                </a:solidFill>
              </a:rPr>
              <a:t>    </a:t>
            </a:r>
            <a:r>
              <a:rPr lang="en-US" sz="3600" b="1" dirty="0">
                <a:solidFill>
                  <a:schemeClr val="tx1"/>
                </a:solidFill>
                <a:latin typeface="Palatino Linotype" panose="02040502050505030304" pitchFamily="18" charset="0"/>
                <a:cs typeface="Palatino Linotype" panose="02040502050505030304" pitchFamily="18" charset="0"/>
              </a:rPr>
              <a:t>TOOLS AND TECHNOLOGIES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>
          <a:xfrm>
            <a:off x="1105486" y="2482850"/>
            <a:ext cx="8584614" cy="2046714"/>
          </a:xfrm>
        </p:spPr>
        <p:txBody>
          <a:bodyPr>
            <a:normAutofit fontScale="925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Backend : JPA, Java, Springboot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Frontend : Angular, HTML, Boostrap, CSS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Server     : Tomcat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Database : MySql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Testing    :TestNG </a:t>
            </a:r>
            <a:endParaRPr lang="en-IN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  <p:pic>
        <p:nvPicPr>
          <p:cNvPr id="5122" name="Picture 2" descr="SEO Guide to Angular: Everything You Need to Know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301" y="4729073"/>
            <a:ext cx="1676398" cy="1072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Java Spring Boot: Everything to Get You Started - Programmers Australi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0929" y="4813043"/>
            <a:ext cx="1473320" cy="988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Apache, tomcat, logo Icon in Vector Log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6676" y="4754159"/>
            <a:ext cx="1676398" cy="1047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MySQL - Omeecron Solutions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5501" y="4791497"/>
            <a:ext cx="1847848" cy="988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C7FE118-0430-85E2-26D9-F7E5E91A2AC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1446" y="4744671"/>
            <a:ext cx="1847849" cy="107251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003300" y="882650"/>
            <a:ext cx="9089390" cy="615315"/>
          </a:xfrm>
        </p:spPr>
        <p:txBody>
          <a:bodyPr/>
          <a:lstStyle/>
          <a:p>
            <a:r>
              <a:rPr lang="en-US" sz="4000" b="1" dirty="0"/>
              <a:t>      </a:t>
            </a:r>
            <a:r>
              <a:rPr lang="en-US" sz="4000" b="1" dirty="0">
                <a:latin typeface="Palatino Linotype" panose="02040502050505030304" pitchFamily="18" charset="0"/>
                <a:cs typeface="Palatino Linotype" panose="02040502050505030304" pitchFamily="18" charset="0"/>
              </a:rPr>
              <a:t>    PROJECT REQUIREMENTS</a:t>
            </a:r>
            <a:endParaRPr lang="en-IN" sz="4000" b="1" dirty="0">
              <a:latin typeface="Palatino Linotype" panose="02040502050505030304" pitchFamily="18" charset="0"/>
              <a:cs typeface="Palatino Linotype" panose="02040502050505030304" pitchFamily="18" charset="0"/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4"/>
          </p:nvPr>
        </p:nvSpPr>
        <p:spPr>
          <a:xfrm>
            <a:off x="1003300" y="1949450"/>
            <a:ext cx="8610600" cy="4565673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EclipseIDE: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handle backend.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JDK :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run this project you have above 1.8 version.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Tomcat 9: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project runs over tomcat 9 server.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MYSQL :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You need MYSQL database for running this project.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MYSQL J Connector :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making the connection from MYSQL and Java, we need it.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Angular CLI :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running the angular project for frontend.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SpringBoot :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running the springboot project for backend.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700" y="7131050"/>
            <a:ext cx="9753600" cy="310753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  </a:t>
            </a:r>
            <a:endParaRPr lang="en-IN" sz="4000" dirty="0"/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>
          <a:xfrm>
            <a:off x="839678" y="1527448"/>
            <a:ext cx="9013862" cy="3612577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Angular is used to develop the frontend application. It</a:t>
            </a: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is an open-source, JavaScript framework written in TypeScript. Google maintains it, and its primary purpose is </a:t>
            </a:r>
            <a:r>
              <a:rPr lang="en-US" sz="20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to develop single-page applications</a:t>
            </a: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As a framework, Angular has clear advantages while also providing a standard structure for developers to work with.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itle 1"/>
          <p:cNvSpPr txBox="1"/>
          <p:nvPr/>
        </p:nvSpPr>
        <p:spPr>
          <a:xfrm>
            <a:off x="469809" y="273225"/>
            <a:ext cx="9753600" cy="6153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600" b="0" i="0">
                <a:solidFill>
                  <a:srgbClr val="111111"/>
                </a:solidFill>
                <a:latin typeface="Garamond" panose="02020404030301010803"/>
                <a:ea typeface="+mj-ea"/>
                <a:cs typeface="Garamond" panose="02020404030301010803"/>
              </a:defRPr>
            </a:lvl1pPr>
          </a:lstStyle>
          <a:p>
            <a:r>
              <a:rPr lang="en-US" sz="4000" b="1" dirty="0"/>
              <a:t>                  </a:t>
            </a:r>
            <a:endParaRPr lang="en-US" sz="3600" b="1" dirty="0">
              <a:latin typeface="Palatino Linotype" panose="02040502050505030304" pitchFamily="18" charset="0"/>
              <a:cs typeface="Palatino Linotype" panose="0204050205050503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500" y="3670698"/>
            <a:ext cx="8077200" cy="36125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E337EB7-9ECE-CE28-D858-30A0ACC5B2A9}"/>
              </a:ext>
            </a:extLst>
          </p:cNvPr>
          <p:cNvSpPr txBox="1"/>
          <p:nvPr/>
        </p:nvSpPr>
        <p:spPr>
          <a:xfrm>
            <a:off x="403865" y="985506"/>
            <a:ext cx="5357308" cy="5799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ANGULAR IMPLEMENTATION</a:t>
            </a:r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F9C9D"/>
      </a:accent5>
      <a:accent6>
        <a:srgbClr val="9E5E9B"/>
      </a:accent6>
      <a:hlink>
        <a:srgbClr val="58C1BA"/>
      </a:hlink>
      <a:folHlink>
        <a:srgbClr val="9DD0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534</TotalTime>
  <Words>646</Words>
  <Application>Microsoft Office PowerPoint</Application>
  <PresentationFormat>Custom</PresentationFormat>
  <Paragraphs>116</Paragraphs>
  <Slides>31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1" baseType="lpstr">
      <vt:lpstr>Wingdings 3</vt:lpstr>
      <vt:lpstr>Times New Roman</vt:lpstr>
      <vt:lpstr>Wingdings</vt:lpstr>
      <vt:lpstr>Arial</vt:lpstr>
      <vt:lpstr>Palatino Linotype</vt:lpstr>
      <vt:lpstr>Garamond</vt:lpstr>
      <vt:lpstr>Century Gothic</vt:lpstr>
      <vt:lpstr>Calibri</vt:lpstr>
      <vt:lpstr>Bookman Old Style</vt:lpstr>
      <vt:lpstr>Ion</vt:lpstr>
      <vt:lpstr>PowerPoint Presentation</vt:lpstr>
      <vt:lpstr>INSURANCE POLICY MANAGEMENT </vt:lpstr>
      <vt:lpstr>PowerPoint Presentation</vt:lpstr>
      <vt:lpstr>CONTENT</vt:lpstr>
      <vt:lpstr>    PROJECT OVERVIEW</vt:lpstr>
      <vt:lpstr>  OBJECTIVES</vt:lpstr>
      <vt:lpstr>    TOOLS AND TECHNOLOGIES</vt:lpstr>
      <vt:lpstr>          PROJECT REQUIREMENTS</vt:lpstr>
      <vt:lpstr>  </vt:lpstr>
      <vt:lpstr>PowerPoint Presentation</vt:lpstr>
      <vt:lpstr> </vt:lpstr>
      <vt:lpstr>                 Modules</vt:lpstr>
      <vt:lpstr>ADVANTAGES</vt:lpstr>
      <vt:lpstr> FUTURE SCOPE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REAL LIFE LAB(RLL) GROUP-IV</dc:title>
  <dc:creator>Logeswaran M</dc:creator>
  <cp:lastModifiedBy>Ashwani sharma</cp:lastModifiedBy>
  <cp:revision>60</cp:revision>
  <dcterms:created xsi:type="dcterms:W3CDTF">2022-07-29T04:01:00Z</dcterms:created>
  <dcterms:modified xsi:type="dcterms:W3CDTF">2022-10-28T05:44:36Z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2022-10-18T05:30:00Z</vt:filetime>
  </property>
  <property fmtid="{D5CDD505-2E9C-101B-9397-08002B2CF9AE}" pid="3" name="LastSaved">
    <vt:filetime>2022-10-18T05:30:00Z</vt:filetime>
  </property>
  <property fmtid="{D5CDD505-2E9C-101B-9397-08002B2CF9AE}" pid="4" name="ICV">
    <vt:lpwstr>342A4C58835546FCA29F4F874BE654A9</vt:lpwstr>
  </property>
  <property fmtid="{D5CDD505-2E9C-101B-9397-08002B2CF9AE}" pid="5" name="KSOProductBuildVer">
    <vt:lpwstr>1033-11.2.0.11341</vt:lpwstr>
  </property>
</Properties>
</file>